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3.xml" ContentType="application/vnd.openxmlformats-officedocument.them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4.xml" ContentType="application/vnd.openxmlformats-officedocument.them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5.xml" ContentType="application/vnd.openxmlformats-officedocument.theme+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61" r:id="rId1"/>
    <p:sldMasterId id="2147483688" r:id="rId2"/>
    <p:sldMasterId id="2147483674" r:id="rId3"/>
    <p:sldMasterId id="2147483702" r:id="rId4"/>
    <p:sldMasterId id="2147483715" r:id="rId5"/>
    <p:sldMasterId id="2147483766" r:id="rId6"/>
  </p:sldMasterIdLst>
  <p:notesMasterIdLst>
    <p:notesMasterId r:id="rId47"/>
  </p:notesMasterIdLst>
  <p:sldIdLst>
    <p:sldId id="277" r:id="rId7"/>
    <p:sldId id="257" r:id="rId8"/>
    <p:sldId id="260" r:id="rId9"/>
    <p:sldId id="302" r:id="rId10"/>
    <p:sldId id="2076138474" r:id="rId11"/>
    <p:sldId id="2076138484" r:id="rId12"/>
    <p:sldId id="2076138478" r:id="rId13"/>
    <p:sldId id="2076138480" r:id="rId14"/>
    <p:sldId id="2076138481" r:id="rId15"/>
    <p:sldId id="256" r:id="rId16"/>
    <p:sldId id="2076138485" r:id="rId17"/>
    <p:sldId id="2076138318" r:id="rId18"/>
    <p:sldId id="2076138486" r:id="rId19"/>
    <p:sldId id="280" r:id="rId20"/>
    <p:sldId id="2076138487" r:id="rId21"/>
    <p:sldId id="2076138471" r:id="rId22"/>
    <p:sldId id="2076138483" r:id="rId23"/>
    <p:sldId id="303" r:id="rId24"/>
    <p:sldId id="2076138492" r:id="rId25"/>
    <p:sldId id="2076138488" r:id="rId26"/>
    <p:sldId id="2076138490" r:id="rId27"/>
    <p:sldId id="2076138493" r:id="rId28"/>
    <p:sldId id="2076138494" r:id="rId29"/>
    <p:sldId id="2076138495" r:id="rId30"/>
    <p:sldId id="2076138496" r:id="rId31"/>
    <p:sldId id="2076138497" r:id="rId32"/>
    <p:sldId id="2076138498" r:id="rId33"/>
    <p:sldId id="2076138499" r:id="rId34"/>
    <p:sldId id="2076138500" r:id="rId35"/>
    <p:sldId id="2076138501" r:id="rId36"/>
    <p:sldId id="2076138502" r:id="rId37"/>
    <p:sldId id="2076138505" r:id="rId38"/>
    <p:sldId id="2076138506" r:id="rId39"/>
    <p:sldId id="2076138507" r:id="rId40"/>
    <p:sldId id="2076138508" r:id="rId41"/>
    <p:sldId id="2076138509" r:id="rId42"/>
    <p:sldId id="304" r:id="rId43"/>
    <p:sldId id="2076138439" r:id="rId44"/>
    <p:sldId id="301" r:id="rId45"/>
    <p:sldId id="263" r:id="rId46"/>
  </p:sldIdLst>
  <p:sldSz cx="12192000" cy="6858000"/>
  <p:notesSz cx="6858000" cy="9144000"/>
  <p:embeddedFontLst>
    <p:embeddedFont>
      <p:font typeface="Calibri" panose="020F0502020204030204" pitchFamily="34" charset="0"/>
      <p:regular r:id="rId48"/>
      <p:bold r:id="rId49"/>
      <p:italic r:id="rId50"/>
      <p:boldItalic r:id="rId51"/>
    </p:embeddedFont>
    <p:embeddedFont>
      <p:font typeface="Calibri Light" panose="020F0302020204030204" pitchFamily="34" charset="0"/>
      <p:regular r:id="rId52"/>
      <p:italic r:id="rId53"/>
    </p:embeddedFont>
    <p:embeddedFont>
      <p:font typeface="Consolas" panose="020B0609020204030204" pitchFamily="49" charset="0"/>
      <p:regular r:id="rId54"/>
      <p:bold r:id="rId55"/>
      <p:italic r:id="rId56"/>
      <p:boldItalic r:id="rId57"/>
    </p:embeddedFont>
    <p:embeddedFont>
      <p:font typeface="Open Sans" panose="020B0606030504020204" pitchFamily="34" charset="0"/>
      <p:regular r:id="rId58"/>
      <p:bold r:id="rId59"/>
      <p:italic r:id="rId60"/>
      <p:boldItalic r:id="rId61"/>
    </p:embeddedFont>
    <p:embeddedFont>
      <p:font typeface="Segoe UI" panose="020B0502040204020203" pitchFamily="34" charset="0"/>
      <p:regular r:id="rId62"/>
      <p:bold r:id="rId63"/>
      <p:italic r:id="rId64"/>
      <p:boldItalic r:id="rId65"/>
    </p:embeddedFont>
    <p:embeddedFont>
      <p:font typeface="Segoe UI Semibold" panose="020B0702040204020203" pitchFamily="34" charset="0"/>
      <p:bold r:id="rId66"/>
      <p:boldItalic r:id="rId67"/>
    </p:embeddedFont>
    <p:embeddedFont>
      <p:font typeface="Wingdings 2" panose="05020102010507070707" pitchFamily="18" charset="2"/>
      <p:regular r:id="rId6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AAC1F44-76DE-4F7C-8D1B-8E1061EF319B}">
          <p14:sldIdLst>
            <p14:sldId id="277"/>
            <p14:sldId id="257"/>
            <p14:sldId id="260"/>
            <p14:sldId id="302"/>
            <p14:sldId id="2076138474"/>
            <p14:sldId id="2076138484"/>
            <p14:sldId id="2076138478"/>
            <p14:sldId id="2076138480"/>
            <p14:sldId id="2076138481"/>
            <p14:sldId id="256"/>
            <p14:sldId id="2076138485"/>
            <p14:sldId id="2076138318"/>
            <p14:sldId id="2076138486"/>
            <p14:sldId id="280"/>
            <p14:sldId id="2076138487"/>
            <p14:sldId id="2076138471"/>
            <p14:sldId id="2076138483"/>
            <p14:sldId id="303"/>
            <p14:sldId id="2076138492"/>
            <p14:sldId id="2076138488"/>
            <p14:sldId id="2076138490"/>
            <p14:sldId id="2076138493"/>
            <p14:sldId id="2076138494"/>
            <p14:sldId id="2076138495"/>
            <p14:sldId id="2076138496"/>
            <p14:sldId id="2076138497"/>
            <p14:sldId id="2076138498"/>
            <p14:sldId id="2076138499"/>
            <p14:sldId id="2076138500"/>
            <p14:sldId id="2076138501"/>
            <p14:sldId id="2076138502"/>
            <p14:sldId id="2076138505"/>
            <p14:sldId id="2076138506"/>
            <p14:sldId id="2076138507"/>
            <p14:sldId id="2076138508"/>
            <p14:sldId id="2076138509"/>
            <p14:sldId id="304"/>
            <p14:sldId id="2076138439"/>
            <p14:sldId id="301"/>
            <p14:sldId id="26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666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7425B37-C7D7-486D-A7FB-27A35FB949D8}" v="285" dt="2021-11-03T20:51:24.173"/>
    <p1510:client id="{E15D740B-F19A-40EF-9279-7190B7D86A64}" v="52" dt="2021-11-03T22:38:51.84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48" d="100"/>
          <a:sy n="148" d="100"/>
        </p:scale>
        <p:origin x="654"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notesMaster" Target="notesMasters/notesMaster1.xml"/><Relationship Id="rId63" Type="http://schemas.openxmlformats.org/officeDocument/2006/relationships/font" Target="fonts/font16.fntdata"/><Relationship Id="rId68" Type="http://schemas.openxmlformats.org/officeDocument/2006/relationships/font" Target="fonts/font21.fntdata"/><Relationship Id="rId2" Type="http://schemas.openxmlformats.org/officeDocument/2006/relationships/slideMaster" Target="slideMasters/slideMaster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font" Target="fonts/font6.fntdata"/><Relationship Id="rId58" Type="http://schemas.openxmlformats.org/officeDocument/2006/relationships/font" Target="fonts/font11.fntdata"/><Relationship Id="rId66" Type="http://schemas.openxmlformats.org/officeDocument/2006/relationships/font" Target="fonts/font19.fntdata"/><Relationship Id="rId5" Type="http://schemas.openxmlformats.org/officeDocument/2006/relationships/slideMaster" Target="slideMasters/slideMaster5.xml"/><Relationship Id="rId61" Type="http://schemas.openxmlformats.org/officeDocument/2006/relationships/font" Target="fonts/font14.fntdata"/><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font" Target="fonts/font1.fntdata"/><Relationship Id="rId56" Type="http://schemas.openxmlformats.org/officeDocument/2006/relationships/font" Target="fonts/font9.fntdata"/><Relationship Id="rId64" Type="http://schemas.openxmlformats.org/officeDocument/2006/relationships/font" Target="fonts/font17.fntdata"/><Relationship Id="rId69" Type="http://schemas.openxmlformats.org/officeDocument/2006/relationships/presProps" Target="presProps.xml"/><Relationship Id="rId8" Type="http://schemas.openxmlformats.org/officeDocument/2006/relationships/slide" Target="slides/slide2.xml"/><Relationship Id="rId51" Type="http://schemas.openxmlformats.org/officeDocument/2006/relationships/font" Target="fonts/font4.fntdata"/><Relationship Id="rId72"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font" Target="fonts/font12.fntdata"/><Relationship Id="rId67" Type="http://schemas.openxmlformats.org/officeDocument/2006/relationships/font" Target="fonts/font20.fntdata"/><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font" Target="fonts/font7.fntdata"/><Relationship Id="rId62" Type="http://schemas.openxmlformats.org/officeDocument/2006/relationships/font" Target="fonts/font15.fntdata"/><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font" Target="fonts/font2.fntdata"/><Relationship Id="rId57" Type="http://schemas.openxmlformats.org/officeDocument/2006/relationships/font" Target="fonts/font10.fntdata"/><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font" Target="fonts/font5.fntdata"/><Relationship Id="rId60" Type="http://schemas.openxmlformats.org/officeDocument/2006/relationships/font" Target="fonts/font13.fntdata"/><Relationship Id="rId65" Type="http://schemas.openxmlformats.org/officeDocument/2006/relationships/font" Target="fonts/font18.fntdata"/><Relationship Id="rId73" Type="http://schemas.microsoft.com/office/2015/10/relationships/revisionInfo" Target="revisionInfo.xml"/><Relationship Id="rId4" Type="http://schemas.openxmlformats.org/officeDocument/2006/relationships/slideMaster" Target="slideMasters/slideMaster4.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34" Type="http://schemas.openxmlformats.org/officeDocument/2006/relationships/slide" Target="slides/slide28.xml"/><Relationship Id="rId50" Type="http://schemas.openxmlformats.org/officeDocument/2006/relationships/font" Target="fonts/font3.fntdata"/><Relationship Id="rId55" Type="http://schemas.openxmlformats.org/officeDocument/2006/relationships/font" Target="fonts/font8.fntdata"/><Relationship Id="rId7" Type="http://schemas.openxmlformats.org/officeDocument/2006/relationships/slide" Target="slides/slide1.xml"/><Relationship Id="rId71"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title>
    <c:autoTitleDeleted val="0"/>
    <c:plotArea>
      <c:layout/>
      <c:barChart>
        <c:barDir val="col"/>
        <c:grouping val="clustered"/>
        <c:varyColors val="0"/>
        <c:ser>
          <c:idx val="0"/>
          <c:order val="0"/>
          <c:tx>
            <c:strRef>
              <c:f>Sheet1!$B$1</c:f>
              <c:strCache>
                <c:ptCount val="1"/>
                <c:pt idx="0">
                  <c:v>Series 1</c:v>
                </c:pt>
              </c:strCache>
            </c:strRef>
          </c:tx>
          <c:spPr>
            <a:solidFill>
              <a:schemeClr val="dk1">
                <a:tint val="885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197B-8F44-89CF-7542D6E6FD40}"/>
            </c:ext>
          </c:extLst>
        </c:ser>
        <c:ser>
          <c:idx val="1"/>
          <c:order val="1"/>
          <c:tx>
            <c:strRef>
              <c:f>Sheet1!$C$1</c:f>
              <c:strCache>
                <c:ptCount val="1"/>
                <c:pt idx="0">
                  <c:v>Series 2</c:v>
                </c:pt>
              </c:strCache>
            </c:strRef>
          </c:tx>
          <c:spPr>
            <a:solidFill>
              <a:schemeClr val="dk1">
                <a:tint val="550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197B-8F44-89CF-7542D6E6FD40}"/>
            </c:ext>
          </c:extLst>
        </c:ser>
        <c:ser>
          <c:idx val="2"/>
          <c:order val="2"/>
          <c:tx>
            <c:strRef>
              <c:f>Sheet1!$D$1</c:f>
              <c:strCache>
                <c:ptCount val="1"/>
                <c:pt idx="0">
                  <c:v>Series 3</c:v>
                </c:pt>
              </c:strCache>
            </c:strRef>
          </c:tx>
          <c:spPr>
            <a:solidFill>
              <a:schemeClr val="dk1">
                <a:tint val="750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197B-8F44-89CF-7542D6E6FD40}"/>
            </c:ext>
          </c:extLst>
        </c:ser>
        <c:dLbls>
          <c:showLegendKey val="0"/>
          <c:showVal val="0"/>
          <c:showCatName val="0"/>
          <c:showSerName val="0"/>
          <c:showPercent val="0"/>
          <c:showBubbleSize val="0"/>
        </c:dLbls>
        <c:gapWidth val="219"/>
        <c:overlap val="-27"/>
        <c:axId val="1711123119"/>
        <c:axId val="1674100047"/>
      </c:barChart>
      <c:catAx>
        <c:axId val="171112311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crossAx val="1674100047"/>
        <c:crosses val="autoZero"/>
        <c:auto val="1"/>
        <c:lblAlgn val="ctr"/>
        <c:lblOffset val="100"/>
        <c:noMultiLvlLbl val="0"/>
      </c:catAx>
      <c:valAx>
        <c:axId val="167410004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crossAx val="171112311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Open Sans" panose="020B0606030504020204" pitchFamily="34" charset="0"/>
          <a:ea typeface="Open Sans" panose="020B0606030504020204" pitchFamily="34" charset="0"/>
          <a:cs typeface="Open Sans" panose="020B0606030504020204" pitchFamily="34" charset="0"/>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title>
    <c:autoTitleDeleted val="0"/>
    <c:plotArea>
      <c:layout/>
      <c:barChart>
        <c:barDir val="col"/>
        <c:grouping val="clustered"/>
        <c:varyColors val="0"/>
        <c:ser>
          <c:idx val="0"/>
          <c:order val="0"/>
          <c:tx>
            <c:strRef>
              <c:f>Sheet1!$B$1</c:f>
              <c:strCache>
                <c:ptCount val="1"/>
                <c:pt idx="0">
                  <c:v>Series 1</c:v>
                </c:pt>
              </c:strCache>
            </c:strRef>
          </c:tx>
          <c:spPr>
            <a:solidFill>
              <a:schemeClr val="dk1">
                <a:tint val="885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197B-8F44-89CF-7542D6E6FD40}"/>
            </c:ext>
          </c:extLst>
        </c:ser>
        <c:ser>
          <c:idx val="1"/>
          <c:order val="1"/>
          <c:tx>
            <c:strRef>
              <c:f>Sheet1!$C$1</c:f>
              <c:strCache>
                <c:ptCount val="1"/>
                <c:pt idx="0">
                  <c:v>Series 2</c:v>
                </c:pt>
              </c:strCache>
            </c:strRef>
          </c:tx>
          <c:spPr>
            <a:solidFill>
              <a:schemeClr val="dk1">
                <a:tint val="550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197B-8F44-89CF-7542D6E6FD40}"/>
            </c:ext>
          </c:extLst>
        </c:ser>
        <c:ser>
          <c:idx val="2"/>
          <c:order val="2"/>
          <c:tx>
            <c:strRef>
              <c:f>Sheet1!$D$1</c:f>
              <c:strCache>
                <c:ptCount val="1"/>
                <c:pt idx="0">
                  <c:v>Series 3</c:v>
                </c:pt>
              </c:strCache>
            </c:strRef>
          </c:tx>
          <c:spPr>
            <a:solidFill>
              <a:schemeClr val="dk1">
                <a:tint val="750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197B-8F44-89CF-7542D6E6FD40}"/>
            </c:ext>
          </c:extLst>
        </c:ser>
        <c:dLbls>
          <c:showLegendKey val="0"/>
          <c:showVal val="0"/>
          <c:showCatName val="0"/>
          <c:showSerName val="0"/>
          <c:showPercent val="0"/>
          <c:showBubbleSize val="0"/>
        </c:dLbls>
        <c:gapWidth val="219"/>
        <c:overlap val="-27"/>
        <c:axId val="1711123119"/>
        <c:axId val="1674100047"/>
      </c:barChart>
      <c:catAx>
        <c:axId val="171112311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crossAx val="1674100047"/>
        <c:crosses val="autoZero"/>
        <c:auto val="1"/>
        <c:lblAlgn val="ctr"/>
        <c:lblOffset val="100"/>
        <c:noMultiLvlLbl val="0"/>
      </c:catAx>
      <c:valAx>
        <c:axId val="167410004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crossAx val="171112311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Open Sans" panose="020B0606030504020204" pitchFamily="34" charset="0"/>
          <a:ea typeface="Open Sans" panose="020B0606030504020204" pitchFamily="34" charset="0"/>
          <a:cs typeface="Open Sans" panose="020B0606030504020204" pitchFamily="34" charset="0"/>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title>
    <c:autoTitleDeleted val="0"/>
    <c:plotArea>
      <c:layout/>
      <c:barChart>
        <c:barDir val="col"/>
        <c:grouping val="clustered"/>
        <c:varyColors val="0"/>
        <c:ser>
          <c:idx val="0"/>
          <c:order val="0"/>
          <c:tx>
            <c:strRef>
              <c:f>Sheet1!$B$1</c:f>
              <c:strCache>
                <c:ptCount val="1"/>
                <c:pt idx="0">
                  <c:v>Series 1</c:v>
                </c:pt>
              </c:strCache>
            </c:strRef>
          </c:tx>
          <c:spPr>
            <a:solidFill>
              <a:schemeClr val="dk1">
                <a:tint val="885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197B-8F44-89CF-7542D6E6FD40}"/>
            </c:ext>
          </c:extLst>
        </c:ser>
        <c:ser>
          <c:idx val="1"/>
          <c:order val="1"/>
          <c:tx>
            <c:strRef>
              <c:f>Sheet1!$C$1</c:f>
              <c:strCache>
                <c:ptCount val="1"/>
                <c:pt idx="0">
                  <c:v>Series 2</c:v>
                </c:pt>
              </c:strCache>
            </c:strRef>
          </c:tx>
          <c:spPr>
            <a:solidFill>
              <a:schemeClr val="dk1">
                <a:tint val="550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197B-8F44-89CF-7542D6E6FD40}"/>
            </c:ext>
          </c:extLst>
        </c:ser>
        <c:ser>
          <c:idx val="2"/>
          <c:order val="2"/>
          <c:tx>
            <c:strRef>
              <c:f>Sheet1!$D$1</c:f>
              <c:strCache>
                <c:ptCount val="1"/>
                <c:pt idx="0">
                  <c:v>Series 3</c:v>
                </c:pt>
              </c:strCache>
            </c:strRef>
          </c:tx>
          <c:spPr>
            <a:solidFill>
              <a:schemeClr val="dk1">
                <a:tint val="750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197B-8F44-89CF-7542D6E6FD40}"/>
            </c:ext>
          </c:extLst>
        </c:ser>
        <c:dLbls>
          <c:showLegendKey val="0"/>
          <c:showVal val="0"/>
          <c:showCatName val="0"/>
          <c:showSerName val="0"/>
          <c:showPercent val="0"/>
          <c:showBubbleSize val="0"/>
        </c:dLbls>
        <c:gapWidth val="219"/>
        <c:overlap val="-27"/>
        <c:axId val="1711123119"/>
        <c:axId val="1674100047"/>
      </c:barChart>
      <c:catAx>
        <c:axId val="171112311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crossAx val="1674100047"/>
        <c:crosses val="autoZero"/>
        <c:auto val="1"/>
        <c:lblAlgn val="ctr"/>
        <c:lblOffset val="100"/>
        <c:noMultiLvlLbl val="0"/>
      </c:catAx>
      <c:valAx>
        <c:axId val="167410004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crossAx val="171112311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Open Sans" panose="020B0606030504020204" pitchFamily="34" charset="0"/>
          <a:ea typeface="Open Sans" panose="020B0606030504020204" pitchFamily="34" charset="0"/>
          <a:cs typeface="Open Sans" panose="020B0606030504020204" pitchFamily="34" charset="0"/>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title>
    <c:autoTitleDeleted val="0"/>
    <c:plotArea>
      <c:layout/>
      <c:barChart>
        <c:barDir val="col"/>
        <c:grouping val="clustered"/>
        <c:varyColors val="0"/>
        <c:ser>
          <c:idx val="0"/>
          <c:order val="0"/>
          <c:tx>
            <c:strRef>
              <c:f>Sheet1!$B$1</c:f>
              <c:strCache>
                <c:ptCount val="1"/>
                <c:pt idx="0">
                  <c:v>Series 1</c:v>
                </c:pt>
              </c:strCache>
            </c:strRef>
          </c:tx>
          <c:spPr>
            <a:solidFill>
              <a:schemeClr val="dk1">
                <a:tint val="885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197B-8F44-89CF-7542D6E6FD40}"/>
            </c:ext>
          </c:extLst>
        </c:ser>
        <c:ser>
          <c:idx val="1"/>
          <c:order val="1"/>
          <c:tx>
            <c:strRef>
              <c:f>Sheet1!$C$1</c:f>
              <c:strCache>
                <c:ptCount val="1"/>
                <c:pt idx="0">
                  <c:v>Series 2</c:v>
                </c:pt>
              </c:strCache>
            </c:strRef>
          </c:tx>
          <c:spPr>
            <a:solidFill>
              <a:schemeClr val="dk1">
                <a:tint val="550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197B-8F44-89CF-7542D6E6FD40}"/>
            </c:ext>
          </c:extLst>
        </c:ser>
        <c:ser>
          <c:idx val="2"/>
          <c:order val="2"/>
          <c:tx>
            <c:strRef>
              <c:f>Sheet1!$D$1</c:f>
              <c:strCache>
                <c:ptCount val="1"/>
                <c:pt idx="0">
                  <c:v>Series 3</c:v>
                </c:pt>
              </c:strCache>
            </c:strRef>
          </c:tx>
          <c:spPr>
            <a:solidFill>
              <a:schemeClr val="dk1">
                <a:tint val="750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197B-8F44-89CF-7542D6E6FD40}"/>
            </c:ext>
          </c:extLst>
        </c:ser>
        <c:dLbls>
          <c:showLegendKey val="0"/>
          <c:showVal val="0"/>
          <c:showCatName val="0"/>
          <c:showSerName val="0"/>
          <c:showPercent val="0"/>
          <c:showBubbleSize val="0"/>
        </c:dLbls>
        <c:gapWidth val="219"/>
        <c:overlap val="-27"/>
        <c:axId val="1711123119"/>
        <c:axId val="1674100047"/>
      </c:barChart>
      <c:catAx>
        <c:axId val="171112311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crossAx val="1674100047"/>
        <c:crosses val="autoZero"/>
        <c:auto val="1"/>
        <c:lblAlgn val="ctr"/>
        <c:lblOffset val="100"/>
        <c:noMultiLvlLbl val="0"/>
      </c:catAx>
      <c:valAx>
        <c:axId val="167410004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crossAx val="171112311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Open Sans" panose="020B0606030504020204" pitchFamily="34" charset="0"/>
          <a:ea typeface="Open Sans" panose="020B0606030504020204" pitchFamily="34" charset="0"/>
          <a:cs typeface="Open Sans" panose="020B0606030504020204" pitchFamily="34" charset="0"/>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2.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3.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4.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_rels/data5.xml.rels><?xml version="1.0" encoding="UTF-8" standalone="yes"?>
<Relationships xmlns="http://schemas.openxmlformats.org/package/2006/relationships"><Relationship Id="rId8" Type="http://schemas.openxmlformats.org/officeDocument/2006/relationships/image" Target="../media/image50.svg"/><Relationship Id="rId3" Type="http://schemas.openxmlformats.org/officeDocument/2006/relationships/image" Target="../media/image45.png"/><Relationship Id="rId7" Type="http://schemas.openxmlformats.org/officeDocument/2006/relationships/image" Target="../media/image49.png"/><Relationship Id="rId12" Type="http://schemas.openxmlformats.org/officeDocument/2006/relationships/image" Target="../media/image54.svg"/><Relationship Id="rId2" Type="http://schemas.openxmlformats.org/officeDocument/2006/relationships/image" Target="../media/image44.svg"/><Relationship Id="rId1" Type="http://schemas.openxmlformats.org/officeDocument/2006/relationships/image" Target="../media/image43.png"/><Relationship Id="rId6" Type="http://schemas.openxmlformats.org/officeDocument/2006/relationships/image" Target="../media/image48.svg"/><Relationship Id="rId11" Type="http://schemas.openxmlformats.org/officeDocument/2006/relationships/image" Target="../media/image53.png"/><Relationship Id="rId5" Type="http://schemas.openxmlformats.org/officeDocument/2006/relationships/image" Target="../media/image47.png"/><Relationship Id="rId10" Type="http://schemas.openxmlformats.org/officeDocument/2006/relationships/image" Target="../media/image52.svg"/><Relationship Id="rId4" Type="http://schemas.openxmlformats.org/officeDocument/2006/relationships/image" Target="../media/image46.svg"/><Relationship Id="rId9" Type="http://schemas.openxmlformats.org/officeDocument/2006/relationships/image" Target="../media/image51.png"/></Relationships>
</file>

<file path=ppt/diagrams/_rels/drawing5.xml.rels><?xml version="1.0" encoding="UTF-8" standalone="yes"?>
<Relationships xmlns="http://schemas.openxmlformats.org/package/2006/relationships"><Relationship Id="rId8" Type="http://schemas.openxmlformats.org/officeDocument/2006/relationships/image" Target="../media/image50.svg"/><Relationship Id="rId3" Type="http://schemas.openxmlformats.org/officeDocument/2006/relationships/image" Target="../media/image45.png"/><Relationship Id="rId7" Type="http://schemas.openxmlformats.org/officeDocument/2006/relationships/image" Target="../media/image49.png"/><Relationship Id="rId12" Type="http://schemas.openxmlformats.org/officeDocument/2006/relationships/image" Target="../media/image54.svg"/><Relationship Id="rId2" Type="http://schemas.openxmlformats.org/officeDocument/2006/relationships/image" Target="../media/image44.svg"/><Relationship Id="rId1" Type="http://schemas.openxmlformats.org/officeDocument/2006/relationships/image" Target="../media/image43.png"/><Relationship Id="rId6" Type="http://schemas.openxmlformats.org/officeDocument/2006/relationships/image" Target="../media/image48.svg"/><Relationship Id="rId11" Type="http://schemas.openxmlformats.org/officeDocument/2006/relationships/image" Target="../media/image53.png"/><Relationship Id="rId5" Type="http://schemas.openxmlformats.org/officeDocument/2006/relationships/image" Target="../media/image47.png"/><Relationship Id="rId10" Type="http://schemas.openxmlformats.org/officeDocument/2006/relationships/image" Target="../media/image52.svg"/><Relationship Id="rId4" Type="http://schemas.openxmlformats.org/officeDocument/2006/relationships/image" Target="../media/image46.svg"/><Relationship Id="rId9" Type="http://schemas.openxmlformats.org/officeDocument/2006/relationships/image" Target="../media/image51.png"/></Relationships>
</file>

<file path=ppt/diagrams/colors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17E52CC-23AA-314B-AB47-46EF7B04ECB2}" type="doc">
      <dgm:prSet loTypeId="urn:microsoft.com/office/officeart/2005/8/layout/process3" loCatId="" qsTypeId="urn:microsoft.com/office/officeart/2005/8/quickstyle/simple1" qsCatId="simple" csTypeId="urn:microsoft.com/office/officeart/2005/8/colors/accent2_1" csCatId="accent2" phldr="0"/>
      <dgm:spPr/>
      <dgm:t>
        <a:bodyPr/>
        <a:lstStyle/>
        <a:p>
          <a:endParaRPr lang="en-US"/>
        </a:p>
      </dgm:t>
    </dgm:pt>
    <dgm:pt modelId="{F2A0E9C5-A31C-564F-9028-1A142C326F37}">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2BCF5FC-5E44-3441-AD5F-4FFCF81DDC5F}" type="par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B685E45-516E-1040-97FA-55EDC3D5F703}" type="sib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EFEE24A-537A-8F4F-9313-E70D684F3920}">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5BD7279D-9BB5-384A-A720-08426DDAEE5B}" type="par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B7A11DF-B3B3-B748-9B0F-A2C58699F958}" type="sib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016E273E-567B-7D48-9287-F2AD53931EFF}">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32F97E9B-9EF2-F043-991D-68CC30384452}" type="par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C3B879CB-1DDD-874C-988C-76A7AED5A946}" type="sib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022F21C-42FB-9D40-8D10-89ED6BBF629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27FC4302-641A-C348-84BC-F1C2D660C0C7}" type="par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7E4CFAC-2137-8245-80D7-ECC2439288F7}" type="sib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8BE37492-5279-1C4F-87DC-B50AAAEFF2A8}">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A9B6A13-C372-AC44-BF86-CA4989AFCB4A}" type="par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DA2CB9F-599D-214B-9973-BC729D721740}" type="sib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2B024F7-CFF4-4249-93B7-724988FB953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69C9E067-B60C-E247-826D-E11ED482D62B}" type="par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796A3AF7-2837-A54C-BE99-1A79CF46F0DC}" type="sib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AFE53CE9-417E-F64C-9192-B24EC2CA8477}" type="pres">
      <dgm:prSet presAssocID="{C17E52CC-23AA-314B-AB47-46EF7B04ECB2}" presName="linearFlow" presStyleCnt="0">
        <dgm:presLayoutVars>
          <dgm:dir/>
          <dgm:animLvl val="lvl"/>
          <dgm:resizeHandles val="exact"/>
        </dgm:presLayoutVars>
      </dgm:prSet>
      <dgm:spPr/>
    </dgm:pt>
    <dgm:pt modelId="{822E66F2-DE54-F74A-8AFD-8FC50B0F483B}" type="pres">
      <dgm:prSet presAssocID="{F2A0E9C5-A31C-564F-9028-1A142C326F37}" presName="composite" presStyleCnt="0"/>
      <dgm:spPr/>
    </dgm:pt>
    <dgm:pt modelId="{00677015-1651-8642-9B6C-53AF6A159217}" type="pres">
      <dgm:prSet presAssocID="{F2A0E9C5-A31C-564F-9028-1A142C326F37}" presName="parTx" presStyleLbl="node1" presStyleIdx="0" presStyleCnt="3">
        <dgm:presLayoutVars>
          <dgm:chMax val="0"/>
          <dgm:chPref val="0"/>
          <dgm:bulletEnabled val="1"/>
        </dgm:presLayoutVars>
      </dgm:prSet>
      <dgm:spPr/>
    </dgm:pt>
    <dgm:pt modelId="{D676BFB2-30AE-814D-94CB-A878072F21A1}" type="pres">
      <dgm:prSet presAssocID="{F2A0E9C5-A31C-564F-9028-1A142C326F37}" presName="parSh" presStyleLbl="node1" presStyleIdx="0" presStyleCnt="3"/>
      <dgm:spPr/>
    </dgm:pt>
    <dgm:pt modelId="{9BD2978A-4856-D348-8705-94E548350B43}" type="pres">
      <dgm:prSet presAssocID="{F2A0E9C5-A31C-564F-9028-1A142C326F37}" presName="desTx" presStyleLbl="fgAcc1" presStyleIdx="0" presStyleCnt="3">
        <dgm:presLayoutVars>
          <dgm:bulletEnabled val="1"/>
        </dgm:presLayoutVars>
      </dgm:prSet>
      <dgm:spPr/>
    </dgm:pt>
    <dgm:pt modelId="{01336F47-7A01-854B-B682-4DF1D2D387D7}" type="pres">
      <dgm:prSet presAssocID="{FB685E45-516E-1040-97FA-55EDC3D5F703}" presName="sibTrans" presStyleLbl="sibTrans2D1" presStyleIdx="0" presStyleCnt="2"/>
      <dgm:spPr/>
    </dgm:pt>
    <dgm:pt modelId="{03966749-BEAA-5D4A-88A6-2E48A86BB54A}" type="pres">
      <dgm:prSet presAssocID="{FB685E45-516E-1040-97FA-55EDC3D5F703}" presName="connTx" presStyleLbl="sibTrans2D1" presStyleIdx="0" presStyleCnt="2"/>
      <dgm:spPr/>
    </dgm:pt>
    <dgm:pt modelId="{5FCE1CD7-79B1-B143-BAB7-018D520C5E43}" type="pres">
      <dgm:prSet presAssocID="{016E273E-567B-7D48-9287-F2AD53931EFF}" presName="composite" presStyleCnt="0"/>
      <dgm:spPr/>
    </dgm:pt>
    <dgm:pt modelId="{8C424EA1-5C8B-8742-A21C-757D26178290}" type="pres">
      <dgm:prSet presAssocID="{016E273E-567B-7D48-9287-F2AD53931EFF}" presName="parTx" presStyleLbl="node1" presStyleIdx="0" presStyleCnt="3">
        <dgm:presLayoutVars>
          <dgm:chMax val="0"/>
          <dgm:chPref val="0"/>
          <dgm:bulletEnabled val="1"/>
        </dgm:presLayoutVars>
      </dgm:prSet>
      <dgm:spPr/>
    </dgm:pt>
    <dgm:pt modelId="{E001AAE2-2F6F-E941-9448-9281FF4D5158}" type="pres">
      <dgm:prSet presAssocID="{016E273E-567B-7D48-9287-F2AD53931EFF}" presName="parSh" presStyleLbl="node1" presStyleIdx="1" presStyleCnt="3"/>
      <dgm:spPr/>
    </dgm:pt>
    <dgm:pt modelId="{492B1704-3054-1340-B8F1-AC29D1106B72}" type="pres">
      <dgm:prSet presAssocID="{016E273E-567B-7D48-9287-F2AD53931EFF}" presName="desTx" presStyleLbl="fgAcc1" presStyleIdx="1" presStyleCnt="3">
        <dgm:presLayoutVars>
          <dgm:bulletEnabled val="1"/>
        </dgm:presLayoutVars>
      </dgm:prSet>
      <dgm:spPr/>
    </dgm:pt>
    <dgm:pt modelId="{C20A7731-0B40-AB48-8A4D-1301AD3C2796}" type="pres">
      <dgm:prSet presAssocID="{C3B879CB-1DDD-874C-988C-76A7AED5A946}" presName="sibTrans" presStyleLbl="sibTrans2D1" presStyleIdx="1" presStyleCnt="2"/>
      <dgm:spPr/>
    </dgm:pt>
    <dgm:pt modelId="{9652737A-9D88-414F-B6F6-B2935583BD50}" type="pres">
      <dgm:prSet presAssocID="{C3B879CB-1DDD-874C-988C-76A7AED5A946}" presName="connTx" presStyleLbl="sibTrans2D1" presStyleIdx="1" presStyleCnt="2"/>
      <dgm:spPr/>
    </dgm:pt>
    <dgm:pt modelId="{13DED5BC-63B9-2843-89E8-465E8894EE51}" type="pres">
      <dgm:prSet presAssocID="{8BE37492-5279-1C4F-87DC-B50AAAEFF2A8}" presName="composite" presStyleCnt="0"/>
      <dgm:spPr/>
    </dgm:pt>
    <dgm:pt modelId="{C8DE3C12-F9D8-8B4B-8DC3-ADB866024E2A}" type="pres">
      <dgm:prSet presAssocID="{8BE37492-5279-1C4F-87DC-B50AAAEFF2A8}" presName="parTx" presStyleLbl="node1" presStyleIdx="1" presStyleCnt="3">
        <dgm:presLayoutVars>
          <dgm:chMax val="0"/>
          <dgm:chPref val="0"/>
          <dgm:bulletEnabled val="1"/>
        </dgm:presLayoutVars>
      </dgm:prSet>
      <dgm:spPr/>
    </dgm:pt>
    <dgm:pt modelId="{D19BA441-39B0-B343-B752-120EFF3B3112}" type="pres">
      <dgm:prSet presAssocID="{8BE37492-5279-1C4F-87DC-B50AAAEFF2A8}" presName="parSh" presStyleLbl="node1" presStyleIdx="2" presStyleCnt="3"/>
      <dgm:spPr/>
    </dgm:pt>
    <dgm:pt modelId="{B034060D-911A-6C4A-B882-60AC7B34A118}" type="pres">
      <dgm:prSet presAssocID="{8BE37492-5279-1C4F-87DC-B50AAAEFF2A8}" presName="desTx" presStyleLbl="fgAcc1" presStyleIdx="2" presStyleCnt="3">
        <dgm:presLayoutVars>
          <dgm:bulletEnabled val="1"/>
        </dgm:presLayoutVars>
      </dgm:prSet>
      <dgm:spPr/>
    </dgm:pt>
  </dgm:ptLst>
  <dgm:cxnLst>
    <dgm:cxn modelId="{7CF7C000-885B-3740-991B-DAF1A261135F}" type="presOf" srcId="{FB685E45-516E-1040-97FA-55EDC3D5F703}" destId="{03966749-BEAA-5D4A-88A6-2E48A86BB54A}" srcOrd="1" destOrd="0" presId="urn:microsoft.com/office/officeart/2005/8/layout/process3"/>
    <dgm:cxn modelId="{40CA8E10-EBF6-B14C-8014-5DD36E72319A}" srcId="{F2A0E9C5-A31C-564F-9028-1A142C326F37}" destId="{FEFEE24A-537A-8F4F-9313-E70D684F3920}" srcOrd="0" destOrd="0" parTransId="{5BD7279D-9BB5-384A-A720-08426DDAEE5B}" sibTransId="{EB7A11DF-B3B3-B748-9B0F-A2C58699F958}"/>
    <dgm:cxn modelId="{A659DD1E-EB43-8648-BA2A-BF051FDEAB3E}" srcId="{8BE37492-5279-1C4F-87DC-B50AAAEFF2A8}" destId="{12B024F7-CFF4-4249-93B7-724988FB9532}" srcOrd="0" destOrd="0" parTransId="{69C9E067-B60C-E247-826D-E11ED482D62B}" sibTransId="{796A3AF7-2837-A54C-BE99-1A79CF46F0DC}"/>
    <dgm:cxn modelId="{A24E1321-28B7-B040-B8FC-A89B7F0186A2}" type="presOf" srcId="{8BE37492-5279-1C4F-87DC-B50AAAEFF2A8}" destId="{C8DE3C12-F9D8-8B4B-8DC3-ADB866024E2A}" srcOrd="0" destOrd="0" presId="urn:microsoft.com/office/officeart/2005/8/layout/process3"/>
    <dgm:cxn modelId="{67024924-2604-9647-9E5A-BCDA0C9BB8CB}" type="presOf" srcId="{C3B879CB-1DDD-874C-988C-76A7AED5A946}" destId="{C20A7731-0B40-AB48-8A4D-1301AD3C2796}" srcOrd="0" destOrd="0" presId="urn:microsoft.com/office/officeart/2005/8/layout/process3"/>
    <dgm:cxn modelId="{935AB52B-EE9D-354F-BEFD-F9EC742EBAF7}" srcId="{C17E52CC-23AA-314B-AB47-46EF7B04ECB2}" destId="{F2A0E9C5-A31C-564F-9028-1A142C326F37}" srcOrd="0" destOrd="0" parTransId="{F2BCF5FC-5E44-3441-AD5F-4FFCF81DDC5F}" sibTransId="{FB685E45-516E-1040-97FA-55EDC3D5F703}"/>
    <dgm:cxn modelId="{B8AADE34-9A8F-AF4E-9266-386497F6F6B4}" type="presOf" srcId="{E022F21C-42FB-9D40-8D10-89ED6BBF6292}" destId="{492B1704-3054-1340-B8F1-AC29D1106B72}" srcOrd="0" destOrd="0" presId="urn:microsoft.com/office/officeart/2005/8/layout/process3"/>
    <dgm:cxn modelId="{086DD636-CAD8-FA47-A3F2-53C70103F2E2}" srcId="{C17E52CC-23AA-314B-AB47-46EF7B04ECB2}" destId="{016E273E-567B-7D48-9287-F2AD53931EFF}" srcOrd="1" destOrd="0" parTransId="{32F97E9B-9EF2-F043-991D-68CC30384452}" sibTransId="{C3B879CB-1DDD-874C-988C-76A7AED5A946}"/>
    <dgm:cxn modelId="{21C4516C-55D2-5344-9957-52855338343E}" type="presOf" srcId="{016E273E-567B-7D48-9287-F2AD53931EFF}" destId="{E001AAE2-2F6F-E941-9448-9281FF4D5158}" srcOrd="1" destOrd="0" presId="urn:microsoft.com/office/officeart/2005/8/layout/process3"/>
    <dgm:cxn modelId="{94CAA94E-3F4D-F943-BD84-7E11DEBC8E01}" type="presOf" srcId="{FB685E45-516E-1040-97FA-55EDC3D5F703}" destId="{01336F47-7A01-854B-B682-4DF1D2D387D7}" srcOrd="0" destOrd="0" presId="urn:microsoft.com/office/officeart/2005/8/layout/process3"/>
    <dgm:cxn modelId="{5BF7A380-DD73-544B-AF09-17C03C18C7E1}" type="presOf" srcId="{F2A0E9C5-A31C-564F-9028-1A142C326F37}" destId="{D676BFB2-30AE-814D-94CB-A878072F21A1}" srcOrd="1" destOrd="0" presId="urn:microsoft.com/office/officeart/2005/8/layout/process3"/>
    <dgm:cxn modelId="{EA51F683-FDC8-0D40-A6C7-A09D4DEA3BEF}" srcId="{C17E52CC-23AA-314B-AB47-46EF7B04ECB2}" destId="{8BE37492-5279-1C4F-87DC-B50AAAEFF2A8}" srcOrd="2" destOrd="0" parTransId="{EA9B6A13-C372-AC44-BF86-CA4989AFCB4A}" sibTransId="{FDA2CB9F-599D-214B-9973-BC729D721740}"/>
    <dgm:cxn modelId="{C6842D84-4765-3D45-9DA7-3A4A7E096BC1}" type="presOf" srcId="{FEFEE24A-537A-8F4F-9313-E70D684F3920}" destId="{9BD2978A-4856-D348-8705-94E548350B43}" srcOrd="0" destOrd="0" presId="urn:microsoft.com/office/officeart/2005/8/layout/process3"/>
    <dgm:cxn modelId="{CC806E84-2CC5-BF4C-BF48-0A1B848F8D91}" srcId="{016E273E-567B-7D48-9287-F2AD53931EFF}" destId="{E022F21C-42FB-9D40-8D10-89ED6BBF6292}" srcOrd="0" destOrd="0" parTransId="{27FC4302-641A-C348-84BC-F1C2D660C0C7}" sibTransId="{17E4CFAC-2137-8245-80D7-ECC2439288F7}"/>
    <dgm:cxn modelId="{66E8CA97-020F-D647-B6DC-9BF440536281}" type="presOf" srcId="{016E273E-567B-7D48-9287-F2AD53931EFF}" destId="{8C424EA1-5C8B-8742-A21C-757D26178290}" srcOrd="0" destOrd="0" presId="urn:microsoft.com/office/officeart/2005/8/layout/process3"/>
    <dgm:cxn modelId="{2D2A799D-A498-5744-8046-4C9EE7CB44D3}" type="presOf" srcId="{8BE37492-5279-1C4F-87DC-B50AAAEFF2A8}" destId="{D19BA441-39B0-B343-B752-120EFF3B3112}" srcOrd="1" destOrd="0" presId="urn:microsoft.com/office/officeart/2005/8/layout/process3"/>
    <dgm:cxn modelId="{FC5DDCAA-BB84-0D45-AEE7-2EDAD286ADD8}" type="presOf" srcId="{12B024F7-CFF4-4249-93B7-724988FB9532}" destId="{B034060D-911A-6C4A-B882-60AC7B34A118}" srcOrd="0" destOrd="0" presId="urn:microsoft.com/office/officeart/2005/8/layout/process3"/>
    <dgm:cxn modelId="{448BE7B9-6A9A-7540-99E0-F6704DF8CEEC}" type="presOf" srcId="{C17E52CC-23AA-314B-AB47-46EF7B04ECB2}" destId="{AFE53CE9-417E-F64C-9192-B24EC2CA8477}" srcOrd="0" destOrd="0" presId="urn:microsoft.com/office/officeart/2005/8/layout/process3"/>
    <dgm:cxn modelId="{2E2FE9CA-7F34-AD4C-8949-75495A61ED10}" type="presOf" srcId="{F2A0E9C5-A31C-564F-9028-1A142C326F37}" destId="{00677015-1651-8642-9B6C-53AF6A159217}" srcOrd="0" destOrd="0" presId="urn:microsoft.com/office/officeart/2005/8/layout/process3"/>
    <dgm:cxn modelId="{7F3547EF-94F6-F642-89F4-63F16120D786}" type="presOf" srcId="{C3B879CB-1DDD-874C-988C-76A7AED5A946}" destId="{9652737A-9D88-414F-B6F6-B2935583BD50}" srcOrd="1" destOrd="0" presId="urn:microsoft.com/office/officeart/2005/8/layout/process3"/>
    <dgm:cxn modelId="{BB18E8E0-F035-B14B-831A-93D5953901D7}" type="presParOf" srcId="{AFE53CE9-417E-F64C-9192-B24EC2CA8477}" destId="{822E66F2-DE54-F74A-8AFD-8FC50B0F483B}" srcOrd="0" destOrd="0" presId="urn:microsoft.com/office/officeart/2005/8/layout/process3"/>
    <dgm:cxn modelId="{8D3C0D67-1457-D244-951B-5B816ABDF2DE}" type="presParOf" srcId="{822E66F2-DE54-F74A-8AFD-8FC50B0F483B}" destId="{00677015-1651-8642-9B6C-53AF6A159217}" srcOrd="0" destOrd="0" presId="urn:microsoft.com/office/officeart/2005/8/layout/process3"/>
    <dgm:cxn modelId="{807768D1-551A-6648-896A-580A76C64F6A}" type="presParOf" srcId="{822E66F2-DE54-F74A-8AFD-8FC50B0F483B}" destId="{D676BFB2-30AE-814D-94CB-A878072F21A1}" srcOrd="1" destOrd="0" presId="urn:microsoft.com/office/officeart/2005/8/layout/process3"/>
    <dgm:cxn modelId="{2B2E8949-76BF-F942-AE8C-561A0D41F459}" type="presParOf" srcId="{822E66F2-DE54-F74A-8AFD-8FC50B0F483B}" destId="{9BD2978A-4856-D348-8705-94E548350B43}" srcOrd="2" destOrd="0" presId="urn:microsoft.com/office/officeart/2005/8/layout/process3"/>
    <dgm:cxn modelId="{07C616C2-A7B6-964A-866C-040B8D0022EA}" type="presParOf" srcId="{AFE53CE9-417E-F64C-9192-B24EC2CA8477}" destId="{01336F47-7A01-854B-B682-4DF1D2D387D7}" srcOrd="1" destOrd="0" presId="urn:microsoft.com/office/officeart/2005/8/layout/process3"/>
    <dgm:cxn modelId="{935156F4-E737-AF40-9833-8545351C0A55}" type="presParOf" srcId="{01336F47-7A01-854B-B682-4DF1D2D387D7}" destId="{03966749-BEAA-5D4A-88A6-2E48A86BB54A}" srcOrd="0" destOrd="0" presId="urn:microsoft.com/office/officeart/2005/8/layout/process3"/>
    <dgm:cxn modelId="{37D8B439-AAED-2844-99A7-67BD0C0637A2}" type="presParOf" srcId="{AFE53CE9-417E-F64C-9192-B24EC2CA8477}" destId="{5FCE1CD7-79B1-B143-BAB7-018D520C5E43}" srcOrd="2" destOrd="0" presId="urn:microsoft.com/office/officeart/2005/8/layout/process3"/>
    <dgm:cxn modelId="{20C68F5F-E3F3-634E-9E8C-4286D9F2C84F}" type="presParOf" srcId="{5FCE1CD7-79B1-B143-BAB7-018D520C5E43}" destId="{8C424EA1-5C8B-8742-A21C-757D26178290}" srcOrd="0" destOrd="0" presId="urn:microsoft.com/office/officeart/2005/8/layout/process3"/>
    <dgm:cxn modelId="{9869AC8E-C451-0043-A965-EFC937673EF5}" type="presParOf" srcId="{5FCE1CD7-79B1-B143-BAB7-018D520C5E43}" destId="{E001AAE2-2F6F-E941-9448-9281FF4D5158}" srcOrd="1" destOrd="0" presId="urn:microsoft.com/office/officeart/2005/8/layout/process3"/>
    <dgm:cxn modelId="{4475442B-42CA-EC4F-8BE2-48C61F6F0C4A}" type="presParOf" srcId="{5FCE1CD7-79B1-B143-BAB7-018D520C5E43}" destId="{492B1704-3054-1340-B8F1-AC29D1106B72}" srcOrd="2" destOrd="0" presId="urn:microsoft.com/office/officeart/2005/8/layout/process3"/>
    <dgm:cxn modelId="{B1890022-6444-6942-B85F-9EF1074D9E14}" type="presParOf" srcId="{AFE53CE9-417E-F64C-9192-B24EC2CA8477}" destId="{C20A7731-0B40-AB48-8A4D-1301AD3C2796}" srcOrd="3" destOrd="0" presId="urn:microsoft.com/office/officeart/2005/8/layout/process3"/>
    <dgm:cxn modelId="{77519406-C585-ED46-8A84-5BDCFF47B343}" type="presParOf" srcId="{C20A7731-0B40-AB48-8A4D-1301AD3C2796}" destId="{9652737A-9D88-414F-B6F6-B2935583BD50}" srcOrd="0" destOrd="0" presId="urn:microsoft.com/office/officeart/2005/8/layout/process3"/>
    <dgm:cxn modelId="{8AF3B7CA-24F7-B34D-A964-F8FEAD92ABFF}" type="presParOf" srcId="{AFE53CE9-417E-F64C-9192-B24EC2CA8477}" destId="{13DED5BC-63B9-2843-89E8-465E8894EE51}" srcOrd="4" destOrd="0" presId="urn:microsoft.com/office/officeart/2005/8/layout/process3"/>
    <dgm:cxn modelId="{553A36CE-B4E5-6549-8B9B-1FD25D09192E}" type="presParOf" srcId="{13DED5BC-63B9-2843-89E8-465E8894EE51}" destId="{C8DE3C12-F9D8-8B4B-8DC3-ADB866024E2A}" srcOrd="0" destOrd="0" presId="urn:microsoft.com/office/officeart/2005/8/layout/process3"/>
    <dgm:cxn modelId="{622B7313-DFE6-BB4E-B4FF-0654D98CEBA0}" type="presParOf" srcId="{13DED5BC-63B9-2843-89E8-465E8894EE51}" destId="{D19BA441-39B0-B343-B752-120EFF3B3112}" srcOrd="1" destOrd="0" presId="urn:microsoft.com/office/officeart/2005/8/layout/process3"/>
    <dgm:cxn modelId="{A9D6AB97-6F62-324C-BDC0-CD2F10454157}" type="presParOf" srcId="{13DED5BC-63B9-2843-89E8-465E8894EE51}" destId="{B034060D-911A-6C4A-B882-60AC7B34A118}" srcOrd="2" destOrd="0" presId="urn:microsoft.com/office/officeart/2005/8/layout/process3"/>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17E52CC-23AA-314B-AB47-46EF7B04ECB2}" type="doc">
      <dgm:prSet loTypeId="urn:microsoft.com/office/officeart/2005/8/layout/process3" loCatId="" qsTypeId="urn:microsoft.com/office/officeart/2005/8/quickstyle/simple1" qsCatId="simple" csTypeId="urn:microsoft.com/office/officeart/2005/8/colors/accent2_1" csCatId="accent2" phldr="0"/>
      <dgm:spPr/>
      <dgm:t>
        <a:bodyPr/>
        <a:lstStyle/>
        <a:p>
          <a:endParaRPr lang="en-US"/>
        </a:p>
      </dgm:t>
    </dgm:pt>
    <dgm:pt modelId="{F2A0E9C5-A31C-564F-9028-1A142C326F37}">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2BCF5FC-5E44-3441-AD5F-4FFCF81DDC5F}" type="par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B685E45-516E-1040-97FA-55EDC3D5F703}" type="sib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EFEE24A-537A-8F4F-9313-E70D684F3920}">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5BD7279D-9BB5-384A-A720-08426DDAEE5B}" type="par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B7A11DF-B3B3-B748-9B0F-A2C58699F958}" type="sib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016E273E-567B-7D48-9287-F2AD53931EFF}">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32F97E9B-9EF2-F043-991D-68CC30384452}" type="par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C3B879CB-1DDD-874C-988C-76A7AED5A946}" type="sib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022F21C-42FB-9D40-8D10-89ED6BBF629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27FC4302-641A-C348-84BC-F1C2D660C0C7}" type="par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7E4CFAC-2137-8245-80D7-ECC2439288F7}" type="sib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8BE37492-5279-1C4F-87DC-B50AAAEFF2A8}">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A9B6A13-C372-AC44-BF86-CA4989AFCB4A}" type="par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DA2CB9F-599D-214B-9973-BC729D721740}" type="sib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2B024F7-CFF4-4249-93B7-724988FB953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69C9E067-B60C-E247-826D-E11ED482D62B}" type="par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796A3AF7-2837-A54C-BE99-1A79CF46F0DC}" type="sib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AFE53CE9-417E-F64C-9192-B24EC2CA8477}" type="pres">
      <dgm:prSet presAssocID="{C17E52CC-23AA-314B-AB47-46EF7B04ECB2}" presName="linearFlow" presStyleCnt="0">
        <dgm:presLayoutVars>
          <dgm:dir/>
          <dgm:animLvl val="lvl"/>
          <dgm:resizeHandles val="exact"/>
        </dgm:presLayoutVars>
      </dgm:prSet>
      <dgm:spPr/>
    </dgm:pt>
    <dgm:pt modelId="{822E66F2-DE54-F74A-8AFD-8FC50B0F483B}" type="pres">
      <dgm:prSet presAssocID="{F2A0E9C5-A31C-564F-9028-1A142C326F37}" presName="composite" presStyleCnt="0"/>
      <dgm:spPr/>
    </dgm:pt>
    <dgm:pt modelId="{00677015-1651-8642-9B6C-53AF6A159217}" type="pres">
      <dgm:prSet presAssocID="{F2A0E9C5-A31C-564F-9028-1A142C326F37}" presName="parTx" presStyleLbl="node1" presStyleIdx="0" presStyleCnt="3">
        <dgm:presLayoutVars>
          <dgm:chMax val="0"/>
          <dgm:chPref val="0"/>
          <dgm:bulletEnabled val="1"/>
        </dgm:presLayoutVars>
      </dgm:prSet>
      <dgm:spPr/>
    </dgm:pt>
    <dgm:pt modelId="{D676BFB2-30AE-814D-94CB-A878072F21A1}" type="pres">
      <dgm:prSet presAssocID="{F2A0E9C5-A31C-564F-9028-1A142C326F37}" presName="parSh" presStyleLbl="node1" presStyleIdx="0" presStyleCnt="3"/>
      <dgm:spPr/>
    </dgm:pt>
    <dgm:pt modelId="{9BD2978A-4856-D348-8705-94E548350B43}" type="pres">
      <dgm:prSet presAssocID="{F2A0E9C5-A31C-564F-9028-1A142C326F37}" presName="desTx" presStyleLbl="fgAcc1" presStyleIdx="0" presStyleCnt="3">
        <dgm:presLayoutVars>
          <dgm:bulletEnabled val="1"/>
        </dgm:presLayoutVars>
      </dgm:prSet>
      <dgm:spPr/>
    </dgm:pt>
    <dgm:pt modelId="{01336F47-7A01-854B-B682-4DF1D2D387D7}" type="pres">
      <dgm:prSet presAssocID="{FB685E45-516E-1040-97FA-55EDC3D5F703}" presName="sibTrans" presStyleLbl="sibTrans2D1" presStyleIdx="0" presStyleCnt="2"/>
      <dgm:spPr/>
    </dgm:pt>
    <dgm:pt modelId="{03966749-BEAA-5D4A-88A6-2E48A86BB54A}" type="pres">
      <dgm:prSet presAssocID="{FB685E45-516E-1040-97FA-55EDC3D5F703}" presName="connTx" presStyleLbl="sibTrans2D1" presStyleIdx="0" presStyleCnt="2"/>
      <dgm:spPr/>
    </dgm:pt>
    <dgm:pt modelId="{5FCE1CD7-79B1-B143-BAB7-018D520C5E43}" type="pres">
      <dgm:prSet presAssocID="{016E273E-567B-7D48-9287-F2AD53931EFF}" presName="composite" presStyleCnt="0"/>
      <dgm:spPr/>
    </dgm:pt>
    <dgm:pt modelId="{8C424EA1-5C8B-8742-A21C-757D26178290}" type="pres">
      <dgm:prSet presAssocID="{016E273E-567B-7D48-9287-F2AD53931EFF}" presName="parTx" presStyleLbl="node1" presStyleIdx="0" presStyleCnt="3">
        <dgm:presLayoutVars>
          <dgm:chMax val="0"/>
          <dgm:chPref val="0"/>
          <dgm:bulletEnabled val="1"/>
        </dgm:presLayoutVars>
      </dgm:prSet>
      <dgm:spPr/>
    </dgm:pt>
    <dgm:pt modelId="{E001AAE2-2F6F-E941-9448-9281FF4D5158}" type="pres">
      <dgm:prSet presAssocID="{016E273E-567B-7D48-9287-F2AD53931EFF}" presName="parSh" presStyleLbl="node1" presStyleIdx="1" presStyleCnt="3"/>
      <dgm:spPr/>
    </dgm:pt>
    <dgm:pt modelId="{492B1704-3054-1340-B8F1-AC29D1106B72}" type="pres">
      <dgm:prSet presAssocID="{016E273E-567B-7D48-9287-F2AD53931EFF}" presName="desTx" presStyleLbl="fgAcc1" presStyleIdx="1" presStyleCnt="3">
        <dgm:presLayoutVars>
          <dgm:bulletEnabled val="1"/>
        </dgm:presLayoutVars>
      </dgm:prSet>
      <dgm:spPr/>
    </dgm:pt>
    <dgm:pt modelId="{C20A7731-0B40-AB48-8A4D-1301AD3C2796}" type="pres">
      <dgm:prSet presAssocID="{C3B879CB-1DDD-874C-988C-76A7AED5A946}" presName="sibTrans" presStyleLbl="sibTrans2D1" presStyleIdx="1" presStyleCnt="2"/>
      <dgm:spPr/>
    </dgm:pt>
    <dgm:pt modelId="{9652737A-9D88-414F-B6F6-B2935583BD50}" type="pres">
      <dgm:prSet presAssocID="{C3B879CB-1DDD-874C-988C-76A7AED5A946}" presName="connTx" presStyleLbl="sibTrans2D1" presStyleIdx="1" presStyleCnt="2"/>
      <dgm:spPr/>
    </dgm:pt>
    <dgm:pt modelId="{13DED5BC-63B9-2843-89E8-465E8894EE51}" type="pres">
      <dgm:prSet presAssocID="{8BE37492-5279-1C4F-87DC-B50AAAEFF2A8}" presName="composite" presStyleCnt="0"/>
      <dgm:spPr/>
    </dgm:pt>
    <dgm:pt modelId="{C8DE3C12-F9D8-8B4B-8DC3-ADB866024E2A}" type="pres">
      <dgm:prSet presAssocID="{8BE37492-5279-1C4F-87DC-B50AAAEFF2A8}" presName="parTx" presStyleLbl="node1" presStyleIdx="1" presStyleCnt="3">
        <dgm:presLayoutVars>
          <dgm:chMax val="0"/>
          <dgm:chPref val="0"/>
          <dgm:bulletEnabled val="1"/>
        </dgm:presLayoutVars>
      </dgm:prSet>
      <dgm:spPr/>
    </dgm:pt>
    <dgm:pt modelId="{D19BA441-39B0-B343-B752-120EFF3B3112}" type="pres">
      <dgm:prSet presAssocID="{8BE37492-5279-1C4F-87DC-B50AAAEFF2A8}" presName="parSh" presStyleLbl="node1" presStyleIdx="2" presStyleCnt="3"/>
      <dgm:spPr/>
    </dgm:pt>
    <dgm:pt modelId="{B034060D-911A-6C4A-B882-60AC7B34A118}" type="pres">
      <dgm:prSet presAssocID="{8BE37492-5279-1C4F-87DC-B50AAAEFF2A8}" presName="desTx" presStyleLbl="fgAcc1" presStyleIdx="2" presStyleCnt="3">
        <dgm:presLayoutVars>
          <dgm:bulletEnabled val="1"/>
        </dgm:presLayoutVars>
      </dgm:prSet>
      <dgm:spPr/>
    </dgm:pt>
  </dgm:ptLst>
  <dgm:cxnLst>
    <dgm:cxn modelId="{7CF7C000-885B-3740-991B-DAF1A261135F}" type="presOf" srcId="{FB685E45-516E-1040-97FA-55EDC3D5F703}" destId="{03966749-BEAA-5D4A-88A6-2E48A86BB54A}" srcOrd="1" destOrd="0" presId="urn:microsoft.com/office/officeart/2005/8/layout/process3"/>
    <dgm:cxn modelId="{40CA8E10-EBF6-B14C-8014-5DD36E72319A}" srcId="{F2A0E9C5-A31C-564F-9028-1A142C326F37}" destId="{FEFEE24A-537A-8F4F-9313-E70D684F3920}" srcOrd="0" destOrd="0" parTransId="{5BD7279D-9BB5-384A-A720-08426DDAEE5B}" sibTransId="{EB7A11DF-B3B3-B748-9B0F-A2C58699F958}"/>
    <dgm:cxn modelId="{A659DD1E-EB43-8648-BA2A-BF051FDEAB3E}" srcId="{8BE37492-5279-1C4F-87DC-B50AAAEFF2A8}" destId="{12B024F7-CFF4-4249-93B7-724988FB9532}" srcOrd="0" destOrd="0" parTransId="{69C9E067-B60C-E247-826D-E11ED482D62B}" sibTransId="{796A3AF7-2837-A54C-BE99-1A79CF46F0DC}"/>
    <dgm:cxn modelId="{A24E1321-28B7-B040-B8FC-A89B7F0186A2}" type="presOf" srcId="{8BE37492-5279-1C4F-87DC-B50AAAEFF2A8}" destId="{C8DE3C12-F9D8-8B4B-8DC3-ADB866024E2A}" srcOrd="0" destOrd="0" presId="urn:microsoft.com/office/officeart/2005/8/layout/process3"/>
    <dgm:cxn modelId="{67024924-2604-9647-9E5A-BCDA0C9BB8CB}" type="presOf" srcId="{C3B879CB-1DDD-874C-988C-76A7AED5A946}" destId="{C20A7731-0B40-AB48-8A4D-1301AD3C2796}" srcOrd="0" destOrd="0" presId="urn:microsoft.com/office/officeart/2005/8/layout/process3"/>
    <dgm:cxn modelId="{935AB52B-EE9D-354F-BEFD-F9EC742EBAF7}" srcId="{C17E52CC-23AA-314B-AB47-46EF7B04ECB2}" destId="{F2A0E9C5-A31C-564F-9028-1A142C326F37}" srcOrd="0" destOrd="0" parTransId="{F2BCF5FC-5E44-3441-AD5F-4FFCF81DDC5F}" sibTransId="{FB685E45-516E-1040-97FA-55EDC3D5F703}"/>
    <dgm:cxn modelId="{B8AADE34-9A8F-AF4E-9266-386497F6F6B4}" type="presOf" srcId="{E022F21C-42FB-9D40-8D10-89ED6BBF6292}" destId="{492B1704-3054-1340-B8F1-AC29D1106B72}" srcOrd="0" destOrd="0" presId="urn:microsoft.com/office/officeart/2005/8/layout/process3"/>
    <dgm:cxn modelId="{086DD636-CAD8-FA47-A3F2-53C70103F2E2}" srcId="{C17E52CC-23AA-314B-AB47-46EF7B04ECB2}" destId="{016E273E-567B-7D48-9287-F2AD53931EFF}" srcOrd="1" destOrd="0" parTransId="{32F97E9B-9EF2-F043-991D-68CC30384452}" sibTransId="{C3B879CB-1DDD-874C-988C-76A7AED5A946}"/>
    <dgm:cxn modelId="{21C4516C-55D2-5344-9957-52855338343E}" type="presOf" srcId="{016E273E-567B-7D48-9287-F2AD53931EFF}" destId="{E001AAE2-2F6F-E941-9448-9281FF4D5158}" srcOrd="1" destOrd="0" presId="urn:microsoft.com/office/officeart/2005/8/layout/process3"/>
    <dgm:cxn modelId="{94CAA94E-3F4D-F943-BD84-7E11DEBC8E01}" type="presOf" srcId="{FB685E45-516E-1040-97FA-55EDC3D5F703}" destId="{01336F47-7A01-854B-B682-4DF1D2D387D7}" srcOrd="0" destOrd="0" presId="urn:microsoft.com/office/officeart/2005/8/layout/process3"/>
    <dgm:cxn modelId="{5BF7A380-DD73-544B-AF09-17C03C18C7E1}" type="presOf" srcId="{F2A0E9C5-A31C-564F-9028-1A142C326F37}" destId="{D676BFB2-30AE-814D-94CB-A878072F21A1}" srcOrd="1" destOrd="0" presId="urn:microsoft.com/office/officeart/2005/8/layout/process3"/>
    <dgm:cxn modelId="{EA51F683-FDC8-0D40-A6C7-A09D4DEA3BEF}" srcId="{C17E52CC-23AA-314B-AB47-46EF7B04ECB2}" destId="{8BE37492-5279-1C4F-87DC-B50AAAEFF2A8}" srcOrd="2" destOrd="0" parTransId="{EA9B6A13-C372-AC44-BF86-CA4989AFCB4A}" sibTransId="{FDA2CB9F-599D-214B-9973-BC729D721740}"/>
    <dgm:cxn modelId="{C6842D84-4765-3D45-9DA7-3A4A7E096BC1}" type="presOf" srcId="{FEFEE24A-537A-8F4F-9313-E70D684F3920}" destId="{9BD2978A-4856-D348-8705-94E548350B43}" srcOrd="0" destOrd="0" presId="urn:microsoft.com/office/officeart/2005/8/layout/process3"/>
    <dgm:cxn modelId="{CC806E84-2CC5-BF4C-BF48-0A1B848F8D91}" srcId="{016E273E-567B-7D48-9287-F2AD53931EFF}" destId="{E022F21C-42FB-9D40-8D10-89ED6BBF6292}" srcOrd="0" destOrd="0" parTransId="{27FC4302-641A-C348-84BC-F1C2D660C0C7}" sibTransId="{17E4CFAC-2137-8245-80D7-ECC2439288F7}"/>
    <dgm:cxn modelId="{66E8CA97-020F-D647-B6DC-9BF440536281}" type="presOf" srcId="{016E273E-567B-7D48-9287-F2AD53931EFF}" destId="{8C424EA1-5C8B-8742-A21C-757D26178290}" srcOrd="0" destOrd="0" presId="urn:microsoft.com/office/officeart/2005/8/layout/process3"/>
    <dgm:cxn modelId="{2D2A799D-A498-5744-8046-4C9EE7CB44D3}" type="presOf" srcId="{8BE37492-5279-1C4F-87DC-B50AAAEFF2A8}" destId="{D19BA441-39B0-B343-B752-120EFF3B3112}" srcOrd="1" destOrd="0" presId="urn:microsoft.com/office/officeart/2005/8/layout/process3"/>
    <dgm:cxn modelId="{FC5DDCAA-BB84-0D45-AEE7-2EDAD286ADD8}" type="presOf" srcId="{12B024F7-CFF4-4249-93B7-724988FB9532}" destId="{B034060D-911A-6C4A-B882-60AC7B34A118}" srcOrd="0" destOrd="0" presId="urn:microsoft.com/office/officeart/2005/8/layout/process3"/>
    <dgm:cxn modelId="{448BE7B9-6A9A-7540-99E0-F6704DF8CEEC}" type="presOf" srcId="{C17E52CC-23AA-314B-AB47-46EF7B04ECB2}" destId="{AFE53CE9-417E-F64C-9192-B24EC2CA8477}" srcOrd="0" destOrd="0" presId="urn:microsoft.com/office/officeart/2005/8/layout/process3"/>
    <dgm:cxn modelId="{2E2FE9CA-7F34-AD4C-8949-75495A61ED10}" type="presOf" srcId="{F2A0E9C5-A31C-564F-9028-1A142C326F37}" destId="{00677015-1651-8642-9B6C-53AF6A159217}" srcOrd="0" destOrd="0" presId="urn:microsoft.com/office/officeart/2005/8/layout/process3"/>
    <dgm:cxn modelId="{7F3547EF-94F6-F642-89F4-63F16120D786}" type="presOf" srcId="{C3B879CB-1DDD-874C-988C-76A7AED5A946}" destId="{9652737A-9D88-414F-B6F6-B2935583BD50}" srcOrd="1" destOrd="0" presId="urn:microsoft.com/office/officeart/2005/8/layout/process3"/>
    <dgm:cxn modelId="{BB18E8E0-F035-B14B-831A-93D5953901D7}" type="presParOf" srcId="{AFE53CE9-417E-F64C-9192-B24EC2CA8477}" destId="{822E66F2-DE54-F74A-8AFD-8FC50B0F483B}" srcOrd="0" destOrd="0" presId="urn:microsoft.com/office/officeart/2005/8/layout/process3"/>
    <dgm:cxn modelId="{8D3C0D67-1457-D244-951B-5B816ABDF2DE}" type="presParOf" srcId="{822E66F2-DE54-F74A-8AFD-8FC50B0F483B}" destId="{00677015-1651-8642-9B6C-53AF6A159217}" srcOrd="0" destOrd="0" presId="urn:microsoft.com/office/officeart/2005/8/layout/process3"/>
    <dgm:cxn modelId="{807768D1-551A-6648-896A-580A76C64F6A}" type="presParOf" srcId="{822E66F2-DE54-F74A-8AFD-8FC50B0F483B}" destId="{D676BFB2-30AE-814D-94CB-A878072F21A1}" srcOrd="1" destOrd="0" presId="urn:microsoft.com/office/officeart/2005/8/layout/process3"/>
    <dgm:cxn modelId="{2B2E8949-76BF-F942-AE8C-561A0D41F459}" type="presParOf" srcId="{822E66F2-DE54-F74A-8AFD-8FC50B0F483B}" destId="{9BD2978A-4856-D348-8705-94E548350B43}" srcOrd="2" destOrd="0" presId="urn:microsoft.com/office/officeart/2005/8/layout/process3"/>
    <dgm:cxn modelId="{07C616C2-A7B6-964A-866C-040B8D0022EA}" type="presParOf" srcId="{AFE53CE9-417E-F64C-9192-B24EC2CA8477}" destId="{01336F47-7A01-854B-B682-4DF1D2D387D7}" srcOrd="1" destOrd="0" presId="urn:microsoft.com/office/officeart/2005/8/layout/process3"/>
    <dgm:cxn modelId="{935156F4-E737-AF40-9833-8545351C0A55}" type="presParOf" srcId="{01336F47-7A01-854B-B682-4DF1D2D387D7}" destId="{03966749-BEAA-5D4A-88A6-2E48A86BB54A}" srcOrd="0" destOrd="0" presId="urn:microsoft.com/office/officeart/2005/8/layout/process3"/>
    <dgm:cxn modelId="{37D8B439-AAED-2844-99A7-67BD0C0637A2}" type="presParOf" srcId="{AFE53CE9-417E-F64C-9192-B24EC2CA8477}" destId="{5FCE1CD7-79B1-B143-BAB7-018D520C5E43}" srcOrd="2" destOrd="0" presId="urn:microsoft.com/office/officeart/2005/8/layout/process3"/>
    <dgm:cxn modelId="{20C68F5F-E3F3-634E-9E8C-4286D9F2C84F}" type="presParOf" srcId="{5FCE1CD7-79B1-B143-BAB7-018D520C5E43}" destId="{8C424EA1-5C8B-8742-A21C-757D26178290}" srcOrd="0" destOrd="0" presId="urn:microsoft.com/office/officeart/2005/8/layout/process3"/>
    <dgm:cxn modelId="{9869AC8E-C451-0043-A965-EFC937673EF5}" type="presParOf" srcId="{5FCE1CD7-79B1-B143-BAB7-018D520C5E43}" destId="{E001AAE2-2F6F-E941-9448-9281FF4D5158}" srcOrd="1" destOrd="0" presId="urn:microsoft.com/office/officeart/2005/8/layout/process3"/>
    <dgm:cxn modelId="{4475442B-42CA-EC4F-8BE2-48C61F6F0C4A}" type="presParOf" srcId="{5FCE1CD7-79B1-B143-BAB7-018D520C5E43}" destId="{492B1704-3054-1340-B8F1-AC29D1106B72}" srcOrd="2" destOrd="0" presId="urn:microsoft.com/office/officeart/2005/8/layout/process3"/>
    <dgm:cxn modelId="{B1890022-6444-6942-B85F-9EF1074D9E14}" type="presParOf" srcId="{AFE53CE9-417E-F64C-9192-B24EC2CA8477}" destId="{C20A7731-0B40-AB48-8A4D-1301AD3C2796}" srcOrd="3" destOrd="0" presId="urn:microsoft.com/office/officeart/2005/8/layout/process3"/>
    <dgm:cxn modelId="{77519406-C585-ED46-8A84-5BDCFF47B343}" type="presParOf" srcId="{C20A7731-0B40-AB48-8A4D-1301AD3C2796}" destId="{9652737A-9D88-414F-B6F6-B2935583BD50}" srcOrd="0" destOrd="0" presId="urn:microsoft.com/office/officeart/2005/8/layout/process3"/>
    <dgm:cxn modelId="{8AF3B7CA-24F7-B34D-A964-F8FEAD92ABFF}" type="presParOf" srcId="{AFE53CE9-417E-F64C-9192-B24EC2CA8477}" destId="{13DED5BC-63B9-2843-89E8-465E8894EE51}" srcOrd="4" destOrd="0" presId="urn:microsoft.com/office/officeart/2005/8/layout/process3"/>
    <dgm:cxn modelId="{553A36CE-B4E5-6549-8B9B-1FD25D09192E}" type="presParOf" srcId="{13DED5BC-63B9-2843-89E8-465E8894EE51}" destId="{C8DE3C12-F9D8-8B4B-8DC3-ADB866024E2A}" srcOrd="0" destOrd="0" presId="urn:microsoft.com/office/officeart/2005/8/layout/process3"/>
    <dgm:cxn modelId="{622B7313-DFE6-BB4E-B4FF-0654D98CEBA0}" type="presParOf" srcId="{13DED5BC-63B9-2843-89E8-465E8894EE51}" destId="{D19BA441-39B0-B343-B752-120EFF3B3112}" srcOrd="1" destOrd="0" presId="urn:microsoft.com/office/officeart/2005/8/layout/process3"/>
    <dgm:cxn modelId="{A9D6AB97-6F62-324C-BDC0-CD2F10454157}" type="presParOf" srcId="{13DED5BC-63B9-2843-89E8-465E8894EE51}" destId="{B034060D-911A-6C4A-B882-60AC7B34A118}" srcOrd="2" destOrd="0" presId="urn:microsoft.com/office/officeart/2005/8/layout/process3"/>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17E52CC-23AA-314B-AB47-46EF7B04ECB2}" type="doc">
      <dgm:prSet loTypeId="urn:microsoft.com/office/officeart/2005/8/layout/process3" loCatId="" qsTypeId="urn:microsoft.com/office/officeart/2005/8/quickstyle/simple1" qsCatId="simple" csTypeId="urn:microsoft.com/office/officeart/2005/8/colors/accent2_1" csCatId="accent2" phldr="0"/>
      <dgm:spPr/>
      <dgm:t>
        <a:bodyPr/>
        <a:lstStyle/>
        <a:p>
          <a:endParaRPr lang="en-US"/>
        </a:p>
      </dgm:t>
    </dgm:pt>
    <dgm:pt modelId="{F2A0E9C5-A31C-564F-9028-1A142C326F37}">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2BCF5FC-5E44-3441-AD5F-4FFCF81DDC5F}" type="par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B685E45-516E-1040-97FA-55EDC3D5F703}" type="sib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EFEE24A-537A-8F4F-9313-E70D684F3920}">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5BD7279D-9BB5-384A-A720-08426DDAEE5B}" type="par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B7A11DF-B3B3-B748-9B0F-A2C58699F958}" type="sib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016E273E-567B-7D48-9287-F2AD53931EFF}">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32F97E9B-9EF2-F043-991D-68CC30384452}" type="par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C3B879CB-1DDD-874C-988C-76A7AED5A946}" type="sib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022F21C-42FB-9D40-8D10-89ED6BBF629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27FC4302-641A-C348-84BC-F1C2D660C0C7}" type="par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7E4CFAC-2137-8245-80D7-ECC2439288F7}" type="sib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8BE37492-5279-1C4F-87DC-B50AAAEFF2A8}">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A9B6A13-C372-AC44-BF86-CA4989AFCB4A}" type="par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DA2CB9F-599D-214B-9973-BC729D721740}" type="sib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2B024F7-CFF4-4249-93B7-724988FB953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69C9E067-B60C-E247-826D-E11ED482D62B}" type="par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796A3AF7-2837-A54C-BE99-1A79CF46F0DC}" type="sib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AFE53CE9-417E-F64C-9192-B24EC2CA8477}" type="pres">
      <dgm:prSet presAssocID="{C17E52CC-23AA-314B-AB47-46EF7B04ECB2}" presName="linearFlow" presStyleCnt="0">
        <dgm:presLayoutVars>
          <dgm:dir/>
          <dgm:animLvl val="lvl"/>
          <dgm:resizeHandles val="exact"/>
        </dgm:presLayoutVars>
      </dgm:prSet>
      <dgm:spPr/>
    </dgm:pt>
    <dgm:pt modelId="{822E66F2-DE54-F74A-8AFD-8FC50B0F483B}" type="pres">
      <dgm:prSet presAssocID="{F2A0E9C5-A31C-564F-9028-1A142C326F37}" presName="composite" presStyleCnt="0"/>
      <dgm:spPr/>
    </dgm:pt>
    <dgm:pt modelId="{00677015-1651-8642-9B6C-53AF6A159217}" type="pres">
      <dgm:prSet presAssocID="{F2A0E9C5-A31C-564F-9028-1A142C326F37}" presName="parTx" presStyleLbl="node1" presStyleIdx="0" presStyleCnt="3">
        <dgm:presLayoutVars>
          <dgm:chMax val="0"/>
          <dgm:chPref val="0"/>
          <dgm:bulletEnabled val="1"/>
        </dgm:presLayoutVars>
      </dgm:prSet>
      <dgm:spPr/>
    </dgm:pt>
    <dgm:pt modelId="{D676BFB2-30AE-814D-94CB-A878072F21A1}" type="pres">
      <dgm:prSet presAssocID="{F2A0E9C5-A31C-564F-9028-1A142C326F37}" presName="parSh" presStyleLbl="node1" presStyleIdx="0" presStyleCnt="3"/>
      <dgm:spPr/>
    </dgm:pt>
    <dgm:pt modelId="{9BD2978A-4856-D348-8705-94E548350B43}" type="pres">
      <dgm:prSet presAssocID="{F2A0E9C5-A31C-564F-9028-1A142C326F37}" presName="desTx" presStyleLbl="fgAcc1" presStyleIdx="0" presStyleCnt="3">
        <dgm:presLayoutVars>
          <dgm:bulletEnabled val="1"/>
        </dgm:presLayoutVars>
      </dgm:prSet>
      <dgm:spPr/>
    </dgm:pt>
    <dgm:pt modelId="{01336F47-7A01-854B-B682-4DF1D2D387D7}" type="pres">
      <dgm:prSet presAssocID="{FB685E45-516E-1040-97FA-55EDC3D5F703}" presName="sibTrans" presStyleLbl="sibTrans2D1" presStyleIdx="0" presStyleCnt="2"/>
      <dgm:spPr/>
    </dgm:pt>
    <dgm:pt modelId="{03966749-BEAA-5D4A-88A6-2E48A86BB54A}" type="pres">
      <dgm:prSet presAssocID="{FB685E45-516E-1040-97FA-55EDC3D5F703}" presName="connTx" presStyleLbl="sibTrans2D1" presStyleIdx="0" presStyleCnt="2"/>
      <dgm:spPr/>
    </dgm:pt>
    <dgm:pt modelId="{5FCE1CD7-79B1-B143-BAB7-018D520C5E43}" type="pres">
      <dgm:prSet presAssocID="{016E273E-567B-7D48-9287-F2AD53931EFF}" presName="composite" presStyleCnt="0"/>
      <dgm:spPr/>
    </dgm:pt>
    <dgm:pt modelId="{8C424EA1-5C8B-8742-A21C-757D26178290}" type="pres">
      <dgm:prSet presAssocID="{016E273E-567B-7D48-9287-F2AD53931EFF}" presName="parTx" presStyleLbl="node1" presStyleIdx="0" presStyleCnt="3">
        <dgm:presLayoutVars>
          <dgm:chMax val="0"/>
          <dgm:chPref val="0"/>
          <dgm:bulletEnabled val="1"/>
        </dgm:presLayoutVars>
      </dgm:prSet>
      <dgm:spPr/>
    </dgm:pt>
    <dgm:pt modelId="{E001AAE2-2F6F-E941-9448-9281FF4D5158}" type="pres">
      <dgm:prSet presAssocID="{016E273E-567B-7D48-9287-F2AD53931EFF}" presName="parSh" presStyleLbl="node1" presStyleIdx="1" presStyleCnt="3"/>
      <dgm:spPr/>
    </dgm:pt>
    <dgm:pt modelId="{492B1704-3054-1340-B8F1-AC29D1106B72}" type="pres">
      <dgm:prSet presAssocID="{016E273E-567B-7D48-9287-F2AD53931EFF}" presName="desTx" presStyleLbl="fgAcc1" presStyleIdx="1" presStyleCnt="3">
        <dgm:presLayoutVars>
          <dgm:bulletEnabled val="1"/>
        </dgm:presLayoutVars>
      </dgm:prSet>
      <dgm:spPr/>
    </dgm:pt>
    <dgm:pt modelId="{C20A7731-0B40-AB48-8A4D-1301AD3C2796}" type="pres">
      <dgm:prSet presAssocID="{C3B879CB-1DDD-874C-988C-76A7AED5A946}" presName="sibTrans" presStyleLbl="sibTrans2D1" presStyleIdx="1" presStyleCnt="2"/>
      <dgm:spPr/>
    </dgm:pt>
    <dgm:pt modelId="{9652737A-9D88-414F-B6F6-B2935583BD50}" type="pres">
      <dgm:prSet presAssocID="{C3B879CB-1DDD-874C-988C-76A7AED5A946}" presName="connTx" presStyleLbl="sibTrans2D1" presStyleIdx="1" presStyleCnt="2"/>
      <dgm:spPr/>
    </dgm:pt>
    <dgm:pt modelId="{13DED5BC-63B9-2843-89E8-465E8894EE51}" type="pres">
      <dgm:prSet presAssocID="{8BE37492-5279-1C4F-87DC-B50AAAEFF2A8}" presName="composite" presStyleCnt="0"/>
      <dgm:spPr/>
    </dgm:pt>
    <dgm:pt modelId="{C8DE3C12-F9D8-8B4B-8DC3-ADB866024E2A}" type="pres">
      <dgm:prSet presAssocID="{8BE37492-5279-1C4F-87DC-B50AAAEFF2A8}" presName="parTx" presStyleLbl="node1" presStyleIdx="1" presStyleCnt="3">
        <dgm:presLayoutVars>
          <dgm:chMax val="0"/>
          <dgm:chPref val="0"/>
          <dgm:bulletEnabled val="1"/>
        </dgm:presLayoutVars>
      </dgm:prSet>
      <dgm:spPr/>
    </dgm:pt>
    <dgm:pt modelId="{D19BA441-39B0-B343-B752-120EFF3B3112}" type="pres">
      <dgm:prSet presAssocID="{8BE37492-5279-1C4F-87DC-B50AAAEFF2A8}" presName="parSh" presStyleLbl="node1" presStyleIdx="2" presStyleCnt="3"/>
      <dgm:spPr/>
    </dgm:pt>
    <dgm:pt modelId="{B034060D-911A-6C4A-B882-60AC7B34A118}" type="pres">
      <dgm:prSet presAssocID="{8BE37492-5279-1C4F-87DC-B50AAAEFF2A8}" presName="desTx" presStyleLbl="fgAcc1" presStyleIdx="2" presStyleCnt="3">
        <dgm:presLayoutVars>
          <dgm:bulletEnabled val="1"/>
        </dgm:presLayoutVars>
      </dgm:prSet>
      <dgm:spPr/>
    </dgm:pt>
  </dgm:ptLst>
  <dgm:cxnLst>
    <dgm:cxn modelId="{7CF7C000-885B-3740-991B-DAF1A261135F}" type="presOf" srcId="{FB685E45-516E-1040-97FA-55EDC3D5F703}" destId="{03966749-BEAA-5D4A-88A6-2E48A86BB54A}" srcOrd="1" destOrd="0" presId="urn:microsoft.com/office/officeart/2005/8/layout/process3"/>
    <dgm:cxn modelId="{40CA8E10-EBF6-B14C-8014-5DD36E72319A}" srcId="{F2A0E9C5-A31C-564F-9028-1A142C326F37}" destId="{FEFEE24A-537A-8F4F-9313-E70D684F3920}" srcOrd="0" destOrd="0" parTransId="{5BD7279D-9BB5-384A-A720-08426DDAEE5B}" sibTransId="{EB7A11DF-B3B3-B748-9B0F-A2C58699F958}"/>
    <dgm:cxn modelId="{A659DD1E-EB43-8648-BA2A-BF051FDEAB3E}" srcId="{8BE37492-5279-1C4F-87DC-B50AAAEFF2A8}" destId="{12B024F7-CFF4-4249-93B7-724988FB9532}" srcOrd="0" destOrd="0" parTransId="{69C9E067-B60C-E247-826D-E11ED482D62B}" sibTransId="{796A3AF7-2837-A54C-BE99-1A79CF46F0DC}"/>
    <dgm:cxn modelId="{A24E1321-28B7-B040-B8FC-A89B7F0186A2}" type="presOf" srcId="{8BE37492-5279-1C4F-87DC-B50AAAEFF2A8}" destId="{C8DE3C12-F9D8-8B4B-8DC3-ADB866024E2A}" srcOrd="0" destOrd="0" presId="urn:microsoft.com/office/officeart/2005/8/layout/process3"/>
    <dgm:cxn modelId="{67024924-2604-9647-9E5A-BCDA0C9BB8CB}" type="presOf" srcId="{C3B879CB-1DDD-874C-988C-76A7AED5A946}" destId="{C20A7731-0B40-AB48-8A4D-1301AD3C2796}" srcOrd="0" destOrd="0" presId="urn:microsoft.com/office/officeart/2005/8/layout/process3"/>
    <dgm:cxn modelId="{935AB52B-EE9D-354F-BEFD-F9EC742EBAF7}" srcId="{C17E52CC-23AA-314B-AB47-46EF7B04ECB2}" destId="{F2A0E9C5-A31C-564F-9028-1A142C326F37}" srcOrd="0" destOrd="0" parTransId="{F2BCF5FC-5E44-3441-AD5F-4FFCF81DDC5F}" sibTransId="{FB685E45-516E-1040-97FA-55EDC3D5F703}"/>
    <dgm:cxn modelId="{B8AADE34-9A8F-AF4E-9266-386497F6F6B4}" type="presOf" srcId="{E022F21C-42FB-9D40-8D10-89ED6BBF6292}" destId="{492B1704-3054-1340-B8F1-AC29D1106B72}" srcOrd="0" destOrd="0" presId="urn:microsoft.com/office/officeart/2005/8/layout/process3"/>
    <dgm:cxn modelId="{086DD636-CAD8-FA47-A3F2-53C70103F2E2}" srcId="{C17E52CC-23AA-314B-AB47-46EF7B04ECB2}" destId="{016E273E-567B-7D48-9287-F2AD53931EFF}" srcOrd="1" destOrd="0" parTransId="{32F97E9B-9EF2-F043-991D-68CC30384452}" sibTransId="{C3B879CB-1DDD-874C-988C-76A7AED5A946}"/>
    <dgm:cxn modelId="{21C4516C-55D2-5344-9957-52855338343E}" type="presOf" srcId="{016E273E-567B-7D48-9287-F2AD53931EFF}" destId="{E001AAE2-2F6F-E941-9448-9281FF4D5158}" srcOrd="1" destOrd="0" presId="urn:microsoft.com/office/officeart/2005/8/layout/process3"/>
    <dgm:cxn modelId="{94CAA94E-3F4D-F943-BD84-7E11DEBC8E01}" type="presOf" srcId="{FB685E45-516E-1040-97FA-55EDC3D5F703}" destId="{01336F47-7A01-854B-B682-4DF1D2D387D7}" srcOrd="0" destOrd="0" presId="urn:microsoft.com/office/officeart/2005/8/layout/process3"/>
    <dgm:cxn modelId="{5BF7A380-DD73-544B-AF09-17C03C18C7E1}" type="presOf" srcId="{F2A0E9C5-A31C-564F-9028-1A142C326F37}" destId="{D676BFB2-30AE-814D-94CB-A878072F21A1}" srcOrd="1" destOrd="0" presId="urn:microsoft.com/office/officeart/2005/8/layout/process3"/>
    <dgm:cxn modelId="{EA51F683-FDC8-0D40-A6C7-A09D4DEA3BEF}" srcId="{C17E52CC-23AA-314B-AB47-46EF7B04ECB2}" destId="{8BE37492-5279-1C4F-87DC-B50AAAEFF2A8}" srcOrd="2" destOrd="0" parTransId="{EA9B6A13-C372-AC44-BF86-CA4989AFCB4A}" sibTransId="{FDA2CB9F-599D-214B-9973-BC729D721740}"/>
    <dgm:cxn modelId="{C6842D84-4765-3D45-9DA7-3A4A7E096BC1}" type="presOf" srcId="{FEFEE24A-537A-8F4F-9313-E70D684F3920}" destId="{9BD2978A-4856-D348-8705-94E548350B43}" srcOrd="0" destOrd="0" presId="urn:microsoft.com/office/officeart/2005/8/layout/process3"/>
    <dgm:cxn modelId="{CC806E84-2CC5-BF4C-BF48-0A1B848F8D91}" srcId="{016E273E-567B-7D48-9287-F2AD53931EFF}" destId="{E022F21C-42FB-9D40-8D10-89ED6BBF6292}" srcOrd="0" destOrd="0" parTransId="{27FC4302-641A-C348-84BC-F1C2D660C0C7}" sibTransId="{17E4CFAC-2137-8245-80D7-ECC2439288F7}"/>
    <dgm:cxn modelId="{66E8CA97-020F-D647-B6DC-9BF440536281}" type="presOf" srcId="{016E273E-567B-7D48-9287-F2AD53931EFF}" destId="{8C424EA1-5C8B-8742-A21C-757D26178290}" srcOrd="0" destOrd="0" presId="urn:microsoft.com/office/officeart/2005/8/layout/process3"/>
    <dgm:cxn modelId="{2D2A799D-A498-5744-8046-4C9EE7CB44D3}" type="presOf" srcId="{8BE37492-5279-1C4F-87DC-B50AAAEFF2A8}" destId="{D19BA441-39B0-B343-B752-120EFF3B3112}" srcOrd="1" destOrd="0" presId="urn:microsoft.com/office/officeart/2005/8/layout/process3"/>
    <dgm:cxn modelId="{FC5DDCAA-BB84-0D45-AEE7-2EDAD286ADD8}" type="presOf" srcId="{12B024F7-CFF4-4249-93B7-724988FB9532}" destId="{B034060D-911A-6C4A-B882-60AC7B34A118}" srcOrd="0" destOrd="0" presId="urn:microsoft.com/office/officeart/2005/8/layout/process3"/>
    <dgm:cxn modelId="{448BE7B9-6A9A-7540-99E0-F6704DF8CEEC}" type="presOf" srcId="{C17E52CC-23AA-314B-AB47-46EF7B04ECB2}" destId="{AFE53CE9-417E-F64C-9192-B24EC2CA8477}" srcOrd="0" destOrd="0" presId="urn:microsoft.com/office/officeart/2005/8/layout/process3"/>
    <dgm:cxn modelId="{2E2FE9CA-7F34-AD4C-8949-75495A61ED10}" type="presOf" srcId="{F2A0E9C5-A31C-564F-9028-1A142C326F37}" destId="{00677015-1651-8642-9B6C-53AF6A159217}" srcOrd="0" destOrd="0" presId="urn:microsoft.com/office/officeart/2005/8/layout/process3"/>
    <dgm:cxn modelId="{7F3547EF-94F6-F642-89F4-63F16120D786}" type="presOf" srcId="{C3B879CB-1DDD-874C-988C-76A7AED5A946}" destId="{9652737A-9D88-414F-B6F6-B2935583BD50}" srcOrd="1" destOrd="0" presId="urn:microsoft.com/office/officeart/2005/8/layout/process3"/>
    <dgm:cxn modelId="{BB18E8E0-F035-B14B-831A-93D5953901D7}" type="presParOf" srcId="{AFE53CE9-417E-F64C-9192-B24EC2CA8477}" destId="{822E66F2-DE54-F74A-8AFD-8FC50B0F483B}" srcOrd="0" destOrd="0" presId="urn:microsoft.com/office/officeart/2005/8/layout/process3"/>
    <dgm:cxn modelId="{8D3C0D67-1457-D244-951B-5B816ABDF2DE}" type="presParOf" srcId="{822E66F2-DE54-F74A-8AFD-8FC50B0F483B}" destId="{00677015-1651-8642-9B6C-53AF6A159217}" srcOrd="0" destOrd="0" presId="urn:microsoft.com/office/officeart/2005/8/layout/process3"/>
    <dgm:cxn modelId="{807768D1-551A-6648-896A-580A76C64F6A}" type="presParOf" srcId="{822E66F2-DE54-F74A-8AFD-8FC50B0F483B}" destId="{D676BFB2-30AE-814D-94CB-A878072F21A1}" srcOrd="1" destOrd="0" presId="urn:microsoft.com/office/officeart/2005/8/layout/process3"/>
    <dgm:cxn modelId="{2B2E8949-76BF-F942-AE8C-561A0D41F459}" type="presParOf" srcId="{822E66F2-DE54-F74A-8AFD-8FC50B0F483B}" destId="{9BD2978A-4856-D348-8705-94E548350B43}" srcOrd="2" destOrd="0" presId="urn:microsoft.com/office/officeart/2005/8/layout/process3"/>
    <dgm:cxn modelId="{07C616C2-A7B6-964A-866C-040B8D0022EA}" type="presParOf" srcId="{AFE53CE9-417E-F64C-9192-B24EC2CA8477}" destId="{01336F47-7A01-854B-B682-4DF1D2D387D7}" srcOrd="1" destOrd="0" presId="urn:microsoft.com/office/officeart/2005/8/layout/process3"/>
    <dgm:cxn modelId="{935156F4-E737-AF40-9833-8545351C0A55}" type="presParOf" srcId="{01336F47-7A01-854B-B682-4DF1D2D387D7}" destId="{03966749-BEAA-5D4A-88A6-2E48A86BB54A}" srcOrd="0" destOrd="0" presId="urn:microsoft.com/office/officeart/2005/8/layout/process3"/>
    <dgm:cxn modelId="{37D8B439-AAED-2844-99A7-67BD0C0637A2}" type="presParOf" srcId="{AFE53CE9-417E-F64C-9192-B24EC2CA8477}" destId="{5FCE1CD7-79B1-B143-BAB7-018D520C5E43}" srcOrd="2" destOrd="0" presId="urn:microsoft.com/office/officeart/2005/8/layout/process3"/>
    <dgm:cxn modelId="{20C68F5F-E3F3-634E-9E8C-4286D9F2C84F}" type="presParOf" srcId="{5FCE1CD7-79B1-B143-BAB7-018D520C5E43}" destId="{8C424EA1-5C8B-8742-A21C-757D26178290}" srcOrd="0" destOrd="0" presId="urn:microsoft.com/office/officeart/2005/8/layout/process3"/>
    <dgm:cxn modelId="{9869AC8E-C451-0043-A965-EFC937673EF5}" type="presParOf" srcId="{5FCE1CD7-79B1-B143-BAB7-018D520C5E43}" destId="{E001AAE2-2F6F-E941-9448-9281FF4D5158}" srcOrd="1" destOrd="0" presId="urn:microsoft.com/office/officeart/2005/8/layout/process3"/>
    <dgm:cxn modelId="{4475442B-42CA-EC4F-8BE2-48C61F6F0C4A}" type="presParOf" srcId="{5FCE1CD7-79B1-B143-BAB7-018D520C5E43}" destId="{492B1704-3054-1340-B8F1-AC29D1106B72}" srcOrd="2" destOrd="0" presId="urn:microsoft.com/office/officeart/2005/8/layout/process3"/>
    <dgm:cxn modelId="{B1890022-6444-6942-B85F-9EF1074D9E14}" type="presParOf" srcId="{AFE53CE9-417E-F64C-9192-B24EC2CA8477}" destId="{C20A7731-0B40-AB48-8A4D-1301AD3C2796}" srcOrd="3" destOrd="0" presId="urn:microsoft.com/office/officeart/2005/8/layout/process3"/>
    <dgm:cxn modelId="{77519406-C585-ED46-8A84-5BDCFF47B343}" type="presParOf" srcId="{C20A7731-0B40-AB48-8A4D-1301AD3C2796}" destId="{9652737A-9D88-414F-B6F6-B2935583BD50}" srcOrd="0" destOrd="0" presId="urn:microsoft.com/office/officeart/2005/8/layout/process3"/>
    <dgm:cxn modelId="{8AF3B7CA-24F7-B34D-A964-F8FEAD92ABFF}" type="presParOf" srcId="{AFE53CE9-417E-F64C-9192-B24EC2CA8477}" destId="{13DED5BC-63B9-2843-89E8-465E8894EE51}" srcOrd="4" destOrd="0" presId="urn:microsoft.com/office/officeart/2005/8/layout/process3"/>
    <dgm:cxn modelId="{553A36CE-B4E5-6549-8B9B-1FD25D09192E}" type="presParOf" srcId="{13DED5BC-63B9-2843-89E8-465E8894EE51}" destId="{C8DE3C12-F9D8-8B4B-8DC3-ADB866024E2A}" srcOrd="0" destOrd="0" presId="urn:microsoft.com/office/officeart/2005/8/layout/process3"/>
    <dgm:cxn modelId="{622B7313-DFE6-BB4E-B4FF-0654D98CEBA0}" type="presParOf" srcId="{13DED5BC-63B9-2843-89E8-465E8894EE51}" destId="{D19BA441-39B0-B343-B752-120EFF3B3112}" srcOrd="1" destOrd="0" presId="urn:microsoft.com/office/officeart/2005/8/layout/process3"/>
    <dgm:cxn modelId="{A9D6AB97-6F62-324C-BDC0-CD2F10454157}" type="presParOf" srcId="{13DED5BC-63B9-2843-89E8-465E8894EE51}" destId="{B034060D-911A-6C4A-B882-60AC7B34A118}" srcOrd="2" destOrd="0" presId="urn:microsoft.com/office/officeart/2005/8/layout/process3"/>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17E52CC-23AA-314B-AB47-46EF7B04ECB2}" type="doc">
      <dgm:prSet loTypeId="urn:microsoft.com/office/officeart/2005/8/layout/process3" loCatId="" qsTypeId="urn:microsoft.com/office/officeart/2005/8/quickstyle/simple1" qsCatId="simple" csTypeId="urn:microsoft.com/office/officeart/2005/8/colors/accent2_1" csCatId="accent2" phldr="0"/>
      <dgm:spPr/>
      <dgm:t>
        <a:bodyPr/>
        <a:lstStyle/>
        <a:p>
          <a:endParaRPr lang="en-US"/>
        </a:p>
      </dgm:t>
    </dgm:pt>
    <dgm:pt modelId="{F2A0E9C5-A31C-564F-9028-1A142C326F37}">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2BCF5FC-5E44-3441-AD5F-4FFCF81DDC5F}" type="par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B685E45-516E-1040-97FA-55EDC3D5F703}" type="sib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EFEE24A-537A-8F4F-9313-E70D684F3920}">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5BD7279D-9BB5-384A-A720-08426DDAEE5B}" type="par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B7A11DF-B3B3-B748-9B0F-A2C58699F958}" type="sib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016E273E-567B-7D48-9287-F2AD53931EFF}">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32F97E9B-9EF2-F043-991D-68CC30384452}" type="par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C3B879CB-1DDD-874C-988C-76A7AED5A946}" type="sib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022F21C-42FB-9D40-8D10-89ED6BBF629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27FC4302-641A-C348-84BC-F1C2D660C0C7}" type="par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7E4CFAC-2137-8245-80D7-ECC2439288F7}" type="sib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8BE37492-5279-1C4F-87DC-B50AAAEFF2A8}">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A9B6A13-C372-AC44-BF86-CA4989AFCB4A}" type="par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DA2CB9F-599D-214B-9973-BC729D721740}" type="sib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2B024F7-CFF4-4249-93B7-724988FB953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69C9E067-B60C-E247-826D-E11ED482D62B}" type="par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796A3AF7-2837-A54C-BE99-1A79CF46F0DC}" type="sib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AFE53CE9-417E-F64C-9192-B24EC2CA8477}" type="pres">
      <dgm:prSet presAssocID="{C17E52CC-23AA-314B-AB47-46EF7B04ECB2}" presName="linearFlow" presStyleCnt="0">
        <dgm:presLayoutVars>
          <dgm:dir/>
          <dgm:animLvl val="lvl"/>
          <dgm:resizeHandles val="exact"/>
        </dgm:presLayoutVars>
      </dgm:prSet>
      <dgm:spPr/>
    </dgm:pt>
    <dgm:pt modelId="{822E66F2-DE54-F74A-8AFD-8FC50B0F483B}" type="pres">
      <dgm:prSet presAssocID="{F2A0E9C5-A31C-564F-9028-1A142C326F37}" presName="composite" presStyleCnt="0"/>
      <dgm:spPr/>
    </dgm:pt>
    <dgm:pt modelId="{00677015-1651-8642-9B6C-53AF6A159217}" type="pres">
      <dgm:prSet presAssocID="{F2A0E9C5-A31C-564F-9028-1A142C326F37}" presName="parTx" presStyleLbl="node1" presStyleIdx="0" presStyleCnt="3">
        <dgm:presLayoutVars>
          <dgm:chMax val="0"/>
          <dgm:chPref val="0"/>
          <dgm:bulletEnabled val="1"/>
        </dgm:presLayoutVars>
      </dgm:prSet>
      <dgm:spPr/>
    </dgm:pt>
    <dgm:pt modelId="{D676BFB2-30AE-814D-94CB-A878072F21A1}" type="pres">
      <dgm:prSet presAssocID="{F2A0E9C5-A31C-564F-9028-1A142C326F37}" presName="parSh" presStyleLbl="node1" presStyleIdx="0" presStyleCnt="3"/>
      <dgm:spPr/>
    </dgm:pt>
    <dgm:pt modelId="{9BD2978A-4856-D348-8705-94E548350B43}" type="pres">
      <dgm:prSet presAssocID="{F2A0E9C5-A31C-564F-9028-1A142C326F37}" presName="desTx" presStyleLbl="fgAcc1" presStyleIdx="0" presStyleCnt="3">
        <dgm:presLayoutVars>
          <dgm:bulletEnabled val="1"/>
        </dgm:presLayoutVars>
      </dgm:prSet>
      <dgm:spPr/>
    </dgm:pt>
    <dgm:pt modelId="{01336F47-7A01-854B-B682-4DF1D2D387D7}" type="pres">
      <dgm:prSet presAssocID="{FB685E45-516E-1040-97FA-55EDC3D5F703}" presName="sibTrans" presStyleLbl="sibTrans2D1" presStyleIdx="0" presStyleCnt="2"/>
      <dgm:spPr/>
    </dgm:pt>
    <dgm:pt modelId="{03966749-BEAA-5D4A-88A6-2E48A86BB54A}" type="pres">
      <dgm:prSet presAssocID="{FB685E45-516E-1040-97FA-55EDC3D5F703}" presName="connTx" presStyleLbl="sibTrans2D1" presStyleIdx="0" presStyleCnt="2"/>
      <dgm:spPr/>
    </dgm:pt>
    <dgm:pt modelId="{5FCE1CD7-79B1-B143-BAB7-018D520C5E43}" type="pres">
      <dgm:prSet presAssocID="{016E273E-567B-7D48-9287-F2AD53931EFF}" presName="composite" presStyleCnt="0"/>
      <dgm:spPr/>
    </dgm:pt>
    <dgm:pt modelId="{8C424EA1-5C8B-8742-A21C-757D26178290}" type="pres">
      <dgm:prSet presAssocID="{016E273E-567B-7D48-9287-F2AD53931EFF}" presName="parTx" presStyleLbl="node1" presStyleIdx="0" presStyleCnt="3">
        <dgm:presLayoutVars>
          <dgm:chMax val="0"/>
          <dgm:chPref val="0"/>
          <dgm:bulletEnabled val="1"/>
        </dgm:presLayoutVars>
      </dgm:prSet>
      <dgm:spPr/>
    </dgm:pt>
    <dgm:pt modelId="{E001AAE2-2F6F-E941-9448-9281FF4D5158}" type="pres">
      <dgm:prSet presAssocID="{016E273E-567B-7D48-9287-F2AD53931EFF}" presName="parSh" presStyleLbl="node1" presStyleIdx="1" presStyleCnt="3"/>
      <dgm:spPr/>
    </dgm:pt>
    <dgm:pt modelId="{492B1704-3054-1340-B8F1-AC29D1106B72}" type="pres">
      <dgm:prSet presAssocID="{016E273E-567B-7D48-9287-F2AD53931EFF}" presName="desTx" presStyleLbl="fgAcc1" presStyleIdx="1" presStyleCnt="3">
        <dgm:presLayoutVars>
          <dgm:bulletEnabled val="1"/>
        </dgm:presLayoutVars>
      </dgm:prSet>
      <dgm:spPr/>
    </dgm:pt>
    <dgm:pt modelId="{C20A7731-0B40-AB48-8A4D-1301AD3C2796}" type="pres">
      <dgm:prSet presAssocID="{C3B879CB-1DDD-874C-988C-76A7AED5A946}" presName="sibTrans" presStyleLbl="sibTrans2D1" presStyleIdx="1" presStyleCnt="2"/>
      <dgm:spPr/>
    </dgm:pt>
    <dgm:pt modelId="{9652737A-9D88-414F-B6F6-B2935583BD50}" type="pres">
      <dgm:prSet presAssocID="{C3B879CB-1DDD-874C-988C-76A7AED5A946}" presName="connTx" presStyleLbl="sibTrans2D1" presStyleIdx="1" presStyleCnt="2"/>
      <dgm:spPr/>
    </dgm:pt>
    <dgm:pt modelId="{13DED5BC-63B9-2843-89E8-465E8894EE51}" type="pres">
      <dgm:prSet presAssocID="{8BE37492-5279-1C4F-87DC-B50AAAEFF2A8}" presName="composite" presStyleCnt="0"/>
      <dgm:spPr/>
    </dgm:pt>
    <dgm:pt modelId="{C8DE3C12-F9D8-8B4B-8DC3-ADB866024E2A}" type="pres">
      <dgm:prSet presAssocID="{8BE37492-5279-1C4F-87DC-B50AAAEFF2A8}" presName="parTx" presStyleLbl="node1" presStyleIdx="1" presStyleCnt="3">
        <dgm:presLayoutVars>
          <dgm:chMax val="0"/>
          <dgm:chPref val="0"/>
          <dgm:bulletEnabled val="1"/>
        </dgm:presLayoutVars>
      </dgm:prSet>
      <dgm:spPr/>
    </dgm:pt>
    <dgm:pt modelId="{D19BA441-39B0-B343-B752-120EFF3B3112}" type="pres">
      <dgm:prSet presAssocID="{8BE37492-5279-1C4F-87DC-B50AAAEFF2A8}" presName="parSh" presStyleLbl="node1" presStyleIdx="2" presStyleCnt="3"/>
      <dgm:spPr/>
    </dgm:pt>
    <dgm:pt modelId="{B034060D-911A-6C4A-B882-60AC7B34A118}" type="pres">
      <dgm:prSet presAssocID="{8BE37492-5279-1C4F-87DC-B50AAAEFF2A8}" presName="desTx" presStyleLbl="fgAcc1" presStyleIdx="2" presStyleCnt="3">
        <dgm:presLayoutVars>
          <dgm:bulletEnabled val="1"/>
        </dgm:presLayoutVars>
      </dgm:prSet>
      <dgm:spPr/>
    </dgm:pt>
  </dgm:ptLst>
  <dgm:cxnLst>
    <dgm:cxn modelId="{7CF7C000-885B-3740-991B-DAF1A261135F}" type="presOf" srcId="{FB685E45-516E-1040-97FA-55EDC3D5F703}" destId="{03966749-BEAA-5D4A-88A6-2E48A86BB54A}" srcOrd="1" destOrd="0" presId="urn:microsoft.com/office/officeart/2005/8/layout/process3"/>
    <dgm:cxn modelId="{40CA8E10-EBF6-B14C-8014-5DD36E72319A}" srcId="{F2A0E9C5-A31C-564F-9028-1A142C326F37}" destId="{FEFEE24A-537A-8F4F-9313-E70D684F3920}" srcOrd="0" destOrd="0" parTransId="{5BD7279D-9BB5-384A-A720-08426DDAEE5B}" sibTransId="{EB7A11DF-B3B3-B748-9B0F-A2C58699F958}"/>
    <dgm:cxn modelId="{A659DD1E-EB43-8648-BA2A-BF051FDEAB3E}" srcId="{8BE37492-5279-1C4F-87DC-B50AAAEFF2A8}" destId="{12B024F7-CFF4-4249-93B7-724988FB9532}" srcOrd="0" destOrd="0" parTransId="{69C9E067-B60C-E247-826D-E11ED482D62B}" sibTransId="{796A3AF7-2837-A54C-BE99-1A79CF46F0DC}"/>
    <dgm:cxn modelId="{A24E1321-28B7-B040-B8FC-A89B7F0186A2}" type="presOf" srcId="{8BE37492-5279-1C4F-87DC-B50AAAEFF2A8}" destId="{C8DE3C12-F9D8-8B4B-8DC3-ADB866024E2A}" srcOrd="0" destOrd="0" presId="urn:microsoft.com/office/officeart/2005/8/layout/process3"/>
    <dgm:cxn modelId="{67024924-2604-9647-9E5A-BCDA0C9BB8CB}" type="presOf" srcId="{C3B879CB-1DDD-874C-988C-76A7AED5A946}" destId="{C20A7731-0B40-AB48-8A4D-1301AD3C2796}" srcOrd="0" destOrd="0" presId="urn:microsoft.com/office/officeart/2005/8/layout/process3"/>
    <dgm:cxn modelId="{935AB52B-EE9D-354F-BEFD-F9EC742EBAF7}" srcId="{C17E52CC-23AA-314B-AB47-46EF7B04ECB2}" destId="{F2A0E9C5-A31C-564F-9028-1A142C326F37}" srcOrd="0" destOrd="0" parTransId="{F2BCF5FC-5E44-3441-AD5F-4FFCF81DDC5F}" sibTransId="{FB685E45-516E-1040-97FA-55EDC3D5F703}"/>
    <dgm:cxn modelId="{B8AADE34-9A8F-AF4E-9266-386497F6F6B4}" type="presOf" srcId="{E022F21C-42FB-9D40-8D10-89ED6BBF6292}" destId="{492B1704-3054-1340-B8F1-AC29D1106B72}" srcOrd="0" destOrd="0" presId="urn:microsoft.com/office/officeart/2005/8/layout/process3"/>
    <dgm:cxn modelId="{086DD636-CAD8-FA47-A3F2-53C70103F2E2}" srcId="{C17E52CC-23AA-314B-AB47-46EF7B04ECB2}" destId="{016E273E-567B-7D48-9287-F2AD53931EFF}" srcOrd="1" destOrd="0" parTransId="{32F97E9B-9EF2-F043-991D-68CC30384452}" sibTransId="{C3B879CB-1DDD-874C-988C-76A7AED5A946}"/>
    <dgm:cxn modelId="{21C4516C-55D2-5344-9957-52855338343E}" type="presOf" srcId="{016E273E-567B-7D48-9287-F2AD53931EFF}" destId="{E001AAE2-2F6F-E941-9448-9281FF4D5158}" srcOrd="1" destOrd="0" presId="urn:microsoft.com/office/officeart/2005/8/layout/process3"/>
    <dgm:cxn modelId="{94CAA94E-3F4D-F943-BD84-7E11DEBC8E01}" type="presOf" srcId="{FB685E45-516E-1040-97FA-55EDC3D5F703}" destId="{01336F47-7A01-854B-B682-4DF1D2D387D7}" srcOrd="0" destOrd="0" presId="urn:microsoft.com/office/officeart/2005/8/layout/process3"/>
    <dgm:cxn modelId="{5BF7A380-DD73-544B-AF09-17C03C18C7E1}" type="presOf" srcId="{F2A0E9C5-A31C-564F-9028-1A142C326F37}" destId="{D676BFB2-30AE-814D-94CB-A878072F21A1}" srcOrd="1" destOrd="0" presId="urn:microsoft.com/office/officeart/2005/8/layout/process3"/>
    <dgm:cxn modelId="{EA51F683-FDC8-0D40-A6C7-A09D4DEA3BEF}" srcId="{C17E52CC-23AA-314B-AB47-46EF7B04ECB2}" destId="{8BE37492-5279-1C4F-87DC-B50AAAEFF2A8}" srcOrd="2" destOrd="0" parTransId="{EA9B6A13-C372-AC44-BF86-CA4989AFCB4A}" sibTransId="{FDA2CB9F-599D-214B-9973-BC729D721740}"/>
    <dgm:cxn modelId="{C6842D84-4765-3D45-9DA7-3A4A7E096BC1}" type="presOf" srcId="{FEFEE24A-537A-8F4F-9313-E70D684F3920}" destId="{9BD2978A-4856-D348-8705-94E548350B43}" srcOrd="0" destOrd="0" presId="urn:microsoft.com/office/officeart/2005/8/layout/process3"/>
    <dgm:cxn modelId="{CC806E84-2CC5-BF4C-BF48-0A1B848F8D91}" srcId="{016E273E-567B-7D48-9287-F2AD53931EFF}" destId="{E022F21C-42FB-9D40-8D10-89ED6BBF6292}" srcOrd="0" destOrd="0" parTransId="{27FC4302-641A-C348-84BC-F1C2D660C0C7}" sibTransId="{17E4CFAC-2137-8245-80D7-ECC2439288F7}"/>
    <dgm:cxn modelId="{66E8CA97-020F-D647-B6DC-9BF440536281}" type="presOf" srcId="{016E273E-567B-7D48-9287-F2AD53931EFF}" destId="{8C424EA1-5C8B-8742-A21C-757D26178290}" srcOrd="0" destOrd="0" presId="urn:microsoft.com/office/officeart/2005/8/layout/process3"/>
    <dgm:cxn modelId="{2D2A799D-A498-5744-8046-4C9EE7CB44D3}" type="presOf" srcId="{8BE37492-5279-1C4F-87DC-B50AAAEFF2A8}" destId="{D19BA441-39B0-B343-B752-120EFF3B3112}" srcOrd="1" destOrd="0" presId="urn:microsoft.com/office/officeart/2005/8/layout/process3"/>
    <dgm:cxn modelId="{FC5DDCAA-BB84-0D45-AEE7-2EDAD286ADD8}" type="presOf" srcId="{12B024F7-CFF4-4249-93B7-724988FB9532}" destId="{B034060D-911A-6C4A-B882-60AC7B34A118}" srcOrd="0" destOrd="0" presId="urn:microsoft.com/office/officeart/2005/8/layout/process3"/>
    <dgm:cxn modelId="{448BE7B9-6A9A-7540-99E0-F6704DF8CEEC}" type="presOf" srcId="{C17E52CC-23AA-314B-AB47-46EF7B04ECB2}" destId="{AFE53CE9-417E-F64C-9192-B24EC2CA8477}" srcOrd="0" destOrd="0" presId="urn:microsoft.com/office/officeart/2005/8/layout/process3"/>
    <dgm:cxn modelId="{2E2FE9CA-7F34-AD4C-8949-75495A61ED10}" type="presOf" srcId="{F2A0E9C5-A31C-564F-9028-1A142C326F37}" destId="{00677015-1651-8642-9B6C-53AF6A159217}" srcOrd="0" destOrd="0" presId="urn:microsoft.com/office/officeart/2005/8/layout/process3"/>
    <dgm:cxn modelId="{7F3547EF-94F6-F642-89F4-63F16120D786}" type="presOf" srcId="{C3B879CB-1DDD-874C-988C-76A7AED5A946}" destId="{9652737A-9D88-414F-B6F6-B2935583BD50}" srcOrd="1" destOrd="0" presId="urn:microsoft.com/office/officeart/2005/8/layout/process3"/>
    <dgm:cxn modelId="{BB18E8E0-F035-B14B-831A-93D5953901D7}" type="presParOf" srcId="{AFE53CE9-417E-F64C-9192-B24EC2CA8477}" destId="{822E66F2-DE54-F74A-8AFD-8FC50B0F483B}" srcOrd="0" destOrd="0" presId="urn:microsoft.com/office/officeart/2005/8/layout/process3"/>
    <dgm:cxn modelId="{8D3C0D67-1457-D244-951B-5B816ABDF2DE}" type="presParOf" srcId="{822E66F2-DE54-F74A-8AFD-8FC50B0F483B}" destId="{00677015-1651-8642-9B6C-53AF6A159217}" srcOrd="0" destOrd="0" presId="urn:microsoft.com/office/officeart/2005/8/layout/process3"/>
    <dgm:cxn modelId="{807768D1-551A-6648-896A-580A76C64F6A}" type="presParOf" srcId="{822E66F2-DE54-F74A-8AFD-8FC50B0F483B}" destId="{D676BFB2-30AE-814D-94CB-A878072F21A1}" srcOrd="1" destOrd="0" presId="urn:microsoft.com/office/officeart/2005/8/layout/process3"/>
    <dgm:cxn modelId="{2B2E8949-76BF-F942-AE8C-561A0D41F459}" type="presParOf" srcId="{822E66F2-DE54-F74A-8AFD-8FC50B0F483B}" destId="{9BD2978A-4856-D348-8705-94E548350B43}" srcOrd="2" destOrd="0" presId="urn:microsoft.com/office/officeart/2005/8/layout/process3"/>
    <dgm:cxn modelId="{07C616C2-A7B6-964A-866C-040B8D0022EA}" type="presParOf" srcId="{AFE53CE9-417E-F64C-9192-B24EC2CA8477}" destId="{01336F47-7A01-854B-B682-4DF1D2D387D7}" srcOrd="1" destOrd="0" presId="urn:microsoft.com/office/officeart/2005/8/layout/process3"/>
    <dgm:cxn modelId="{935156F4-E737-AF40-9833-8545351C0A55}" type="presParOf" srcId="{01336F47-7A01-854B-B682-4DF1D2D387D7}" destId="{03966749-BEAA-5D4A-88A6-2E48A86BB54A}" srcOrd="0" destOrd="0" presId="urn:microsoft.com/office/officeart/2005/8/layout/process3"/>
    <dgm:cxn modelId="{37D8B439-AAED-2844-99A7-67BD0C0637A2}" type="presParOf" srcId="{AFE53CE9-417E-F64C-9192-B24EC2CA8477}" destId="{5FCE1CD7-79B1-B143-BAB7-018D520C5E43}" srcOrd="2" destOrd="0" presId="urn:microsoft.com/office/officeart/2005/8/layout/process3"/>
    <dgm:cxn modelId="{20C68F5F-E3F3-634E-9E8C-4286D9F2C84F}" type="presParOf" srcId="{5FCE1CD7-79B1-B143-BAB7-018D520C5E43}" destId="{8C424EA1-5C8B-8742-A21C-757D26178290}" srcOrd="0" destOrd="0" presId="urn:microsoft.com/office/officeart/2005/8/layout/process3"/>
    <dgm:cxn modelId="{9869AC8E-C451-0043-A965-EFC937673EF5}" type="presParOf" srcId="{5FCE1CD7-79B1-B143-BAB7-018D520C5E43}" destId="{E001AAE2-2F6F-E941-9448-9281FF4D5158}" srcOrd="1" destOrd="0" presId="urn:microsoft.com/office/officeart/2005/8/layout/process3"/>
    <dgm:cxn modelId="{4475442B-42CA-EC4F-8BE2-48C61F6F0C4A}" type="presParOf" srcId="{5FCE1CD7-79B1-B143-BAB7-018D520C5E43}" destId="{492B1704-3054-1340-B8F1-AC29D1106B72}" srcOrd="2" destOrd="0" presId="urn:microsoft.com/office/officeart/2005/8/layout/process3"/>
    <dgm:cxn modelId="{B1890022-6444-6942-B85F-9EF1074D9E14}" type="presParOf" srcId="{AFE53CE9-417E-F64C-9192-B24EC2CA8477}" destId="{C20A7731-0B40-AB48-8A4D-1301AD3C2796}" srcOrd="3" destOrd="0" presId="urn:microsoft.com/office/officeart/2005/8/layout/process3"/>
    <dgm:cxn modelId="{77519406-C585-ED46-8A84-5BDCFF47B343}" type="presParOf" srcId="{C20A7731-0B40-AB48-8A4D-1301AD3C2796}" destId="{9652737A-9D88-414F-B6F6-B2935583BD50}" srcOrd="0" destOrd="0" presId="urn:microsoft.com/office/officeart/2005/8/layout/process3"/>
    <dgm:cxn modelId="{8AF3B7CA-24F7-B34D-A964-F8FEAD92ABFF}" type="presParOf" srcId="{AFE53CE9-417E-F64C-9192-B24EC2CA8477}" destId="{13DED5BC-63B9-2843-89E8-465E8894EE51}" srcOrd="4" destOrd="0" presId="urn:microsoft.com/office/officeart/2005/8/layout/process3"/>
    <dgm:cxn modelId="{553A36CE-B4E5-6549-8B9B-1FD25D09192E}" type="presParOf" srcId="{13DED5BC-63B9-2843-89E8-465E8894EE51}" destId="{C8DE3C12-F9D8-8B4B-8DC3-ADB866024E2A}" srcOrd="0" destOrd="0" presId="urn:microsoft.com/office/officeart/2005/8/layout/process3"/>
    <dgm:cxn modelId="{622B7313-DFE6-BB4E-B4FF-0654D98CEBA0}" type="presParOf" srcId="{13DED5BC-63B9-2843-89E8-465E8894EE51}" destId="{D19BA441-39B0-B343-B752-120EFF3B3112}" srcOrd="1" destOrd="0" presId="urn:microsoft.com/office/officeart/2005/8/layout/process3"/>
    <dgm:cxn modelId="{A9D6AB97-6F62-324C-BDC0-CD2F10454157}" type="presParOf" srcId="{13DED5BC-63B9-2843-89E8-465E8894EE51}" destId="{B034060D-911A-6C4A-B882-60AC7B34A118}" srcOrd="2" destOrd="0" presId="urn:microsoft.com/office/officeart/2005/8/layout/process3"/>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110E551-FA23-4900-A7F3-906291B24010}"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2557532D-070C-442C-B65E-2DEAF8901464}">
      <dgm:prSet custT="1"/>
      <dgm:spPr/>
      <dgm:t>
        <a:bodyPr/>
        <a:lstStyle/>
        <a:p>
          <a:r>
            <a:rPr lang="en-US" sz="1800"/>
            <a:t>Leverage the Hypothesis Progression Framework</a:t>
          </a:r>
        </a:p>
      </dgm:t>
      <dgm:extLst>
        <a:ext uri="{E40237B7-FDA0-4F09-8148-C483321AD2D9}">
          <dgm14:cNvPr xmlns:dgm14="http://schemas.microsoft.com/office/drawing/2010/diagram" id="0" name="" descr="Leverage the Hypothesis Progression Framework"/>
        </a:ext>
      </dgm:extLst>
    </dgm:pt>
    <dgm:pt modelId="{C158A984-86FF-46D1-B474-245CC7A0DA41}" type="parTrans" cxnId="{1DDD5E8D-384E-4B34-BADA-C76231C9C0B6}">
      <dgm:prSet/>
      <dgm:spPr/>
      <dgm:t>
        <a:bodyPr/>
        <a:lstStyle/>
        <a:p>
          <a:endParaRPr lang="en-US"/>
        </a:p>
      </dgm:t>
    </dgm:pt>
    <dgm:pt modelId="{B6B42D37-2667-489F-A3E2-D569A71ED654}" type="sibTrans" cxnId="{1DDD5E8D-384E-4B34-BADA-C76231C9C0B6}">
      <dgm:prSet/>
      <dgm:spPr/>
      <dgm:t>
        <a:bodyPr/>
        <a:lstStyle/>
        <a:p>
          <a:endParaRPr lang="en-US"/>
        </a:p>
      </dgm:t>
    </dgm:pt>
    <dgm:pt modelId="{ACD134A3-6F22-4382-BAB2-8CE94021E5D4}">
      <dgm:prSet custT="1"/>
      <dgm:spPr/>
      <dgm:t>
        <a:bodyPr/>
        <a:lstStyle/>
        <a:p>
          <a:r>
            <a:rPr lang="en-US" sz="1800"/>
            <a:t>Balance trying something new on my own with asking for help</a:t>
          </a:r>
        </a:p>
      </dgm:t>
      <dgm:extLst>
        <a:ext uri="{E40237B7-FDA0-4F09-8148-C483321AD2D9}">
          <dgm14:cNvPr xmlns:dgm14="http://schemas.microsoft.com/office/drawing/2010/diagram" id="0" name="" descr="Balance trying something new on my own with asking for help&#10;"/>
        </a:ext>
      </dgm:extLst>
    </dgm:pt>
    <dgm:pt modelId="{167EA177-103D-45F6-9485-5CBED98C96AB}" type="parTrans" cxnId="{7F1B8D5A-99A2-4229-A463-76AD8FE4A246}">
      <dgm:prSet/>
      <dgm:spPr/>
      <dgm:t>
        <a:bodyPr/>
        <a:lstStyle/>
        <a:p>
          <a:endParaRPr lang="en-US"/>
        </a:p>
      </dgm:t>
    </dgm:pt>
    <dgm:pt modelId="{A1463BB0-4C63-462E-B0F5-E6BF8FB126A2}" type="sibTrans" cxnId="{7F1B8D5A-99A2-4229-A463-76AD8FE4A246}">
      <dgm:prSet/>
      <dgm:spPr/>
      <dgm:t>
        <a:bodyPr/>
        <a:lstStyle/>
        <a:p>
          <a:endParaRPr lang="en-US"/>
        </a:p>
      </dgm:t>
    </dgm:pt>
    <dgm:pt modelId="{F0275AF2-DC27-4B71-9EBC-1A1034BE7A17}">
      <dgm:prSet custT="1"/>
      <dgm:spPr/>
      <dgm:t>
        <a:bodyPr/>
        <a:lstStyle/>
        <a:p>
          <a:r>
            <a:rPr lang="en-US" sz="1800"/>
            <a:t>Find expertise both inside and outside my team</a:t>
          </a:r>
        </a:p>
      </dgm:t>
      <dgm:extLst>
        <a:ext uri="{E40237B7-FDA0-4F09-8148-C483321AD2D9}">
          <dgm14:cNvPr xmlns:dgm14="http://schemas.microsoft.com/office/drawing/2010/diagram" id="0" name="" descr="Find expertise both inside and outside my team&#10;"/>
        </a:ext>
      </dgm:extLst>
    </dgm:pt>
    <dgm:pt modelId="{C34378C7-123E-4080-9FB4-4A7A9AD6BDF4}" type="parTrans" cxnId="{BCEEB98F-8BF6-44AA-A008-72A41B9F6B3D}">
      <dgm:prSet/>
      <dgm:spPr/>
      <dgm:t>
        <a:bodyPr/>
        <a:lstStyle/>
        <a:p>
          <a:endParaRPr lang="en-US"/>
        </a:p>
      </dgm:t>
    </dgm:pt>
    <dgm:pt modelId="{233CC197-9885-4703-AAB1-ED8181B385E9}" type="sibTrans" cxnId="{BCEEB98F-8BF6-44AA-A008-72A41B9F6B3D}">
      <dgm:prSet/>
      <dgm:spPr/>
      <dgm:t>
        <a:bodyPr/>
        <a:lstStyle/>
        <a:p>
          <a:endParaRPr lang="en-US"/>
        </a:p>
      </dgm:t>
    </dgm:pt>
    <dgm:pt modelId="{B1274E2F-FDC6-43C2-B8E9-A9F4EAE8AF75}">
      <dgm:prSet custT="1"/>
      <dgm:spPr/>
      <dgm:t>
        <a:bodyPr/>
        <a:lstStyle/>
        <a:p>
          <a:r>
            <a:rPr lang="en-US" sz="1800"/>
            <a:t>Communicate my vision to a variety of audiences</a:t>
          </a:r>
        </a:p>
      </dgm:t>
      <dgm:extLst>
        <a:ext uri="{E40237B7-FDA0-4F09-8148-C483321AD2D9}">
          <dgm14:cNvPr xmlns:dgm14="http://schemas.microsoft.com/office/drawing/2010/diagram" id="0" name="" descr="Communicate my vision to a variety of audiences&#10;"/>
        </a:ext>
      </dgm:extLst>
    </dgm:pt>
    <dgm:pt modelId="{FFB01870-2E63-4C23-8B14-33BDFF5EF6F5}" type="parTrans" cxnId="{22B0C742-DB18-4C59-8285-413D1B860125}">
      <dgm:prSet/>
      <dgm:spPr/>
      <dgm:t>
        <a:bodyPr/>
        <a:lstStyle/>
        <a:p>
          <a:endParaRPr lang="en-US"/>
        </a:p>
      </dgm:t>
    </dgm:pt>
    <dgm:pt modelId="{C682C7EC-86B0-447A-9B70-0FA24FFCE1B4}" type="sibTrans" cxnId="{22B0C742-DB18-4C59-8285-413D1B860125}">
      <dgm:prSet/>
      <dgm:spPr/>
      <dgm:t>
        <a:bodyPr/>
        <a:lstStyle/>
        <a:p>
          <a:endParaRPr lang="en-US"/>
        </a:p>
      </dgm:t>
    </dgm:pt>
    <dgm:pt modelId="{41F60E66-825F-4EA8-87ED-56CE99E888CB}">
      <dgm:prSet custT="1"/>
      <dgm:spPr/>
      <dgm:t>
        <a:bodyPr/>
        <a:lstStyle/>
        <a:p>
          <a:r>
            <a:rPr lang="en-US" sz="1800"/>
            <a:t>Grow my network with other interns and FTEs over shared passions and interests</a:t>
          </a:r>
        </a:p>
      </dgm:t>
      <dgm:extLst>
        <a:ext uri="{E40237B7-FDA0-4F09-8148-C483321AD2D9}">
          <dgm14:cNvPr xmlns:dgm14="http://schemas.microsoft.com/office/drawing/2010/diagram" id="0" name="" descr="Grow my network with other interns and FTEs over shared passions and interests&#10;"/>
        </a:ext>
      </dgm:extLst>
    </dgm:pt>
    <dgm:pt modelId="{0F7B68E8-2745-46BB-A23D-D97FBC176082}" type="parTrans" cxnId="{7443C724-A83D-4148-BC0C-D3CEC18171A9}">
      <dgm:prSet/>
      <dgm:spPr/>
      <dgm:t>
        <a:bodyPr/>
        <a:lstStyle/>
        <a:p>
          <a:endParaRPr lang="en-US"/>
        </a:p>
      </dgm:t>
    </dgm:pt>
    <dgm:pt modelId="{638CFB53-E85F-4267-A627-1DD4A0DFE15B}" type="sibTrans" cxnId="{7443C724-A83D-4148-BC0C-D3CEC18171A9}">
      <dgm:prSet/>
      <dgm:spPr/>
      <dgm:t>
        <a:bodyPr/>
        <a:lstStyle/>
        <a:p>
          <a:endParaRPr lang="en-US"/>
        </a:p>
      </dgm:t>
    </dgm:pt>
    <dgm:pt modelId="{1D391541-B8D3-4B4E-BBCD-E257F7F50A62}">
      <dgm:prSet custT="1"/>
      <dgm:spPr/>
      <dgm:t>
        <a:bodyPr/>
        <a:lstStyle/>
        <a:p>
          <a:r>
            <a:rPr lang="en-US" sz="1800"/>
            <a:t>Look for more ways to contribute to the broader mission of the team</a:t>
          </a:r>
        </a:p>
      </dgm:t>
      <dgm:extLst>
        <a:ext uri="{E40237B7-FDA0-4F09-8148-C483321AD2D9}">
          <dgm14:cNvPr xmlns:dgm14="http://schemas.microsoft.com/office/drawing/2010/diagram" id="0" name="" descr="Look for more ways to contribute to the broader mission of the team&#10;"/>
        </a:ext>
      </dgm:extLst>
    </dgm:pt>
    <dgm:pt modelId="{A6076BEC-2D18-4200-971B-AC9B9E63E9E5}" type="parTrans" cxnId="{280F1024-D109-4562-AC5E-DA8C1977E99D}">
      <dgm:prSet/>
      <dgm:spPr/>
      <dgm:t>
        <a:bodyPr/>
        <a:lstStyle/>
        <a:p>
          <a:endParaRPr lang="en-US"/>
        </a:p>
      </dgm:t>
    </dgm:pt>
    <dgm:pt modelId="{90CE6AAD-C550-4D15-A47D-CF722B848444}" type="sibTrans" cxnId="{280F1024-D109-4562-AC5E-DA8C1977E99D}">
      <dgm:prSet/>
      <dgm:spPr/>
      <dgm:t>
        <a:bodyPr/>
        <a:lstStyle/>
        <a:p>
          <a:endParaRPr lang="en-US"/>
        </a:p>
      </dgm:t>
    </dgm:pt>
    <dgm:pt modelId="{01053170-1D34-4F85-B957-95580FF306FA}" type="pres">
      <dgm:prSet presAssocID="{8110E551-FA23-4900-A7F3-906291B24010}" presName="root" presStyleCnt="0">
        <dgm:presLayoutVars>
          <dgm:dir/>
          <dgm:resizeHandles val="exact"/>
        </dgm:presLayoutVars>
      </dgm:prSet>
      <dgm:spPr/>
    </dgm:pt>
    <dgm:pt modelId="{46B30FFA-DE5D-4FE5-B9E4-E1FE13A90E99}" type="pres">
      <dgm:prSet presAssocID="{8110E551-FA23-4900-A7F3-906291B24010}" presName="container" presStyleCnt="0">
        <dgm:presLayoutVars>
          <dgm:dir/>
          <dgm:resizeHandles val="exact"/>
        </dgm:presLayoutVars>
      </dgm:prSet>
      <dgm:spPr/>
    </dgm:pt>
    <dgm:pt modelId="{14A19CA6-2B2C-4E3D-A5B5-F4FBF03A9102}" type="pres">
      <dgm:prSet presAssocID="{2557532D-070C-442C-B65E-2DEAF8901464}" presName="compNode" presStyleCnt="0"/>
      <dgm:spPr/>
    </dgm:pt>
    <dgm:pt modelId="{168195AE-FAFA-4CD3-8F19-0EA7F2A4277E}" type="pres">
      <dgm:prSet presAssocID="{2557532D-070C-442C-B65E-2DEAF8901464}" presName="iconBgRect" presStyleLbl="bgShp" presStyleIdx="0" presStyleCnt="6"/>
      <dgm:spPr/>
    </dgm:pt>
    <dgm:pt modelId="{ABC8ECF9-9565-4E39-B871-95C3C0E109B2}" type="pres">
      <dgm:prSet presAssocID="{2557532D-070C-442C-B65E-2DEAF8901464}" presName="iconRect" presStyleLbl="node1" presStyleIdx="0" presStyleCnt="6" custScaleX="192403" custScaleY="20476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Leverage the Hypothesis Progression Framework"/>
        </a:ext>
      </dgm:extLst>
    </dgm:pt>
    <dgm:pt modelId="{A762FEE6-0419-436C-A2BD-FA7C6D2AA577}" type="pres">
      <dgm:prSet presAssocID="{2557532D-070C-442C-B65E-2DEAF8901464}" presName="spaceRect" presStyleCnt="0"/>
      <dgm:spPr/>
    </dgm:pt>
    <dgm:pt modelId="{6AB69661-ED9C-40F6-ACFB-EFFE478C9593}" type="pres">
      <dgm:prSet presAssocID="{2557532D-070C-442C-B65E-2DEAF8901464}" presName="textRect" presStyleLbl="revTx" presStyleIdx="0" presStyleCnt="6">
        <dgm:presLayoutVars>
          <dgm:chMax val="1"/>
          <dgm:chPref val="1"/>
        </dgm:presLayoutVars>
      </dgm:prSet>
      <dgm:spPr/>
    </dgm:pt>
    <dgm:pt modelId="{7ADC479B-AB8C-4148-BE1C-72DB4993A4F0}" type="pres">
      <dgm:prSet presAssocID="{B6B42D37-2667-489F-A3E2-D569A71ED654}" presName="sibTrans" presStyleLbl="sibTrans2D1" presStyleIdx="0" presStyleCnt="0"/>
      <dgm:spPr/>
    </dgm:pt>
    <dgm:pt modelId="{ECF6E2FE-DB9A-4C78-946D-9DE01295CA9C}" type="pres">
      <dgm:prSet presAssocID="{ACD134A3-6F22-4382-BAB2-8CE94021E5D4}" presName="compNode" presStyleCnt="0"/>
      <dgm:spPr/>
    </dgm:pt>
    <dgm:pt modelId="{060DDEB1-CE4B-41A1-8E9B-47FA36F2886F}" type="pres">
      <dgm:prSet presAssocID="{ACD134A3-6F22-4382-BAB2-8CE94021E5D4}" presName="iconBgRect" presStyleLbl="bgShp" presStyleIdx="1" presStyleCnt="6"/>
      <dgm:spPr/>
    </dgm:pt>
    <dgm:pt modelId="{2CCB7712-7365-4EC0-B1D2-565791D69F04}" type="pres">
      <dgm:prSet presAssocID="{ACD134A3-6F22-4382-BAB2-8CE94021E5D4}" presName="iconRect" presStyleLbl="node1" presStyleIdx="1" presStyleCnt="6" custScaleX="192403" custScaleY="20476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t="3646" b="3646"/>
          </a:stretch>
        </a:blipFill>
        <a:ln>
          <a:noFill/>
        </a:ln>
      </dgm:spPr>
      <dgm:extLst>
        <a:ext uri="{E40237B7-FDA0-4F09-8148-C483321AD2D9}">
          <dgm14:cNvPr xmlns:dgm14="http://schemas.microsoft.com/office/drawing/2010/diagram" id="0" name="" descr="Balance trying something new on my own with asking for help&#10;"/>
        </a:ext>
      </dgm:extLst>
    </dgm:pt>
    <dgm:pt modelId="{262D1405-F74F-475B-971D-00D71AE914C9}" type="pres">
      <dgm:prSet presAssocID="{ACD134A3-6F22-4382-BAB2-8CE94021E5D4}" presName="spaceRect" presStyleCnt="0"/>
      <dgm:spPr/>
    </dgm:pt>
    <dgm:pt modelId="{381ED66A-4E6D-42C6-917C-FC6743A583A8}" type="pres">
      <dgm:prSet presAssocID="{ACD134A3-6F22-4382-BAB2-8CE94021E5D4}" presName="textRect" presStyleLbl="revTx" presStyleIdx="1" presStyleCnt="6">
        <dgm:presLayoutVars>
          <dgm:chMax val="1"/>
          <dgm:chPref val="1"/>
        </dgm:presLayoutVars>
      </dgm:prSet>
      <dgm:spPr/>
    </dgm:pt>
    <dgm:pt modelId="{BC0187CE-38B6-4FFB-B083-3879B67C8CD5}" type="pres">
      <dgm:prSet presAssocID="{A1463BB0-4C63-462E-B0F5-E6BF8FB126A2}" presName="sibTrans" presStyleLbl="sibTrans2D1" presStyleIdx="0" presStyleCnt="0"/>
      <dgm:spPr/>
    </dgm:pt>
    <dgm:pt modelId="{E81AC14B-F15D-45A3-A222-DD351646F84A}" type="pres">
      <dgm:prSet presAssocID="{F0275AF2-DC27-4B71-9EBC-1A1034BE7A17}" presName="compNode" presStyleCnt="0"/>
      <dgm:spPr/>
    </dgm:pt>
    <dgm:pt modelId="{BBEE9302-C77E-4785-A6D0-A46320F8CB28}" type="pres">
      <dgm:prSet presAssocID="{F0275AF2-DC27-4B71-9EBC-1A1034BE7A17}" presName="iconBgRect" presStyleLbl="bgShp" presStyleIdx="2" presStyleCnt="6"/>
      <dgm:spPr/>
    </dgm:pt>
    <dgm:pt modelId="{2BE0BDDC-B1D9-4A28-95FE-7C0ABD5668BD}" type="pres">
      <dgm:prSet presAssocID="{F0275AF2-DC27-4B71-9EBC-1A1034BE7A17}" presName="iconRect" presStyleLbl="node1" presStyleIdx="2" presStyleCnt="6" custScaleX="192403" custScaleY="20476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t="24457" b="24457"/>
          </a:stretch>
        </a:blipFill>
        <a:ln>
          <a:noFill/>
        </a:ln>
      </dgm:spPr>
      <dgm:extLst>
        <a:ext uri="{E40237B7-FDA0-4F09-8148-C483321AD2D9}">
          <dgm14:cNvPr xmlns:dgm14="http://schemas.microsoft.com/office/drawing/2010/diagram" id="0" name="" descr="Find expertise both inside and outside my team"/>
        </a:ext>
      </dgm:extLst>
    </dgm:pt>
    <dgm:pt modelId="{437523BF-6520-4CB3-A447-3C13A034EC4D}" type="pres">
      <dgm:prSet presAssocID="{F0275AF2-DC27-4B71-9EBC-1A1034BE7A17}" presName="spaceRect" presStyleCnt="0"/>
      <dgm:spPr/>
    </dgm:pt>
    <dgm:pt modelId="{7ADE8AEB-D94B-437C-9DB1-F3E9DDECC38D}" type="pres">
      <dgm:prSet presAssocID="{F0275AF2-DC27-4B71-9EBC-1A1034BE7A17}" presName="textRect" presStyleLbl="revTx" presStyleIdx="2" presStyleCnt="6">
        <dgm:presLayoutVars>
          <dgm:chMax val="1"/>
          <dgm:chPref val="1"/>
        </dgm:presLayoutVars>
      </dgm:prSet>
      <dgm:spPr/>
    </dgm:pt>
    <dgm:pt modelId="{BA2D5784-FC3F-436A-8534-97769A5F1AFB}" type="pres">
      <dgm:prSet presAssocID="{233CC197-9885-4703-AAB1-ED8181B385E9}" presName="sibTrans" presStyleLbl="sibTrans2D1" presStyleIdx="0" presStyleCnt="0"/>
      <dgm:spPr/>
    </dgm:pt>
    <dgm:pt modelId="{FBAE5597-262B-4ADE-BB32-5F8208488F5A}" type="pres">
      <dgm:prSet presAssocID="{B1274E2F-FDC6-43C2-B8E9-A9F4EAE8AF75}" presName="compNode" presStyleCnt="0"/>
      <dgm:spPr/>
    </dgm:pt>
    <dgm:pt modelId="{E0C3E6FD-4ADD-4044-8F30-EDE03BF6FD26}" type="pres">
      <dgm:prSet presAssocID="{B1274E2F-FDC6-43C2-B8E9-A9F4EAE8AF75}" presName="iconBgRect" presStyleLbl="bgShp" presStyleIdx="3" presStyleCnt="6"/>
      <dgm:spPr/>
    </dgm:pt>
    <dgm:pt modelId="{62B8654C-A8AD-4442-8B17-1F2A63AFC289}" type="pres">
      <dgm:prSet presAssocID="{B1274E2F-FDC6-43C2-B8E9-A9F4EAE8AF75}" presName="iconRect" presStyleLbl="node1" presStyleIdx="3" presStyleCnt="6" custScaleX="192403" custScaleY="204766"/>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Communicate my vision to a variety of audiences&#10;"/>
        </a:ext>
      </dgm:extLst>
    </dgm:pt>
    <dgm:pt modelId="{401300F2-F79C-48C5-8C81-1A2C0E75DD83}" type="pres">
      <dgm:prSet presAssocID="{B1274E2F-FDC6-43C2-B8E9-A9F4EAE8AF75}" presName="spaceRect" presStyleCnt="0"/>
      <dgm:spPr/>
    </dgm:pt>
    <dgm:pt modelId="{8B5A682A-3BC6-4F86-AB76-403EC1DE27E6}" type="pres">
      <dgm:prSet presAssocID="{B1274E2F-FDC6-43C2-B8E9-A9F4EAE8AF75}" presName="textRect" presStyleLbl="revTx" presStyleIdx="3" presStyleCnt="6">
        <dgm:presLayoutVars>
          <dgm:chMax val="1"/>
          <dgm:chPref val="1"/>
        </dgm:presLayoutVars>
      </dgm:prSet>
      <dgm:spPr/>
    </dgm:pt>
    <dgm:pt modelId="{1B17B10E-14EA-4BCD-AFB0-97FAD08A40B7}" type="pres">
      <dgm:prSet presAssocID="{C682C7EC-86B0-447A-9B70-0FA24FFCE1B4}" presName="sibTrans" presStyleLbl="sibTrans2D1" presStyleIdx="0" presStyleCnt="0"/>
      <dgm:spPr/>
    </dgm:pt>
    <dgm:pt modelId="{BC330265-19D0-4017-8D55-58741BA425F5}" type="pres">
      <dgm:prSet presAssocID="{41F60E66-825F-4EA8-87ED-56CE99E888CB}" presName="compNode" presStyleCnt="0"/>
      <dgm:spPr/>
    </dgm:pt>
    <dgm:pt modelId="{5069943E-D1BC-4EF1-BC0B-EA85CB7975A1}" type="pres">
      <dgm:prSet presAssocID="{41F60E66-825F-4EA8-87ED-56CE99E888CB}" presName="iconBgRect" presStyleLbl="bgShp" presStyleIdx="4" presStyleCnt="6"/>
      <dgm:spPr/>
    </dgm:pt>
    <dgm:pt modelId="{CB5AD6FD-BD0A-4B9B-A00D-30F8986CB6EB}" type="pres">
      <dgm:prSet presAssocID="{41F60E66-825F-4EA8-87ED-56CE99E888CB}" presName="iconRect" presStyleLbl="node1" presStyleIdx="4" presStyleCnt="6" custScaleX="192403" custScaleY="20476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t="3125" b="3125"/>
          </a:stretch>
        </a:blipFill>
        <a:ln>
          <a:noFill/>
        </a:ln>
      </dgm:spPr>
      <dgm:extLst>
        <a:ext uri="{E40237B7-FDA0-4F09-8148-C483321AD2D9}">
          <dgm14:cNvPr xmlns:dgm14="http://schemas.microsoft.com/office/drawing/2010/diagram" id="0" name="" descr="Grow my network with other interns and FTEs over shared passions and interests&#10;"/>
        </a:ext>
      </dgm:extLst>
    </dgm:pt>
    <dgm:pt modelId="{7D587AE5-6AD5-45C7-8BB4-2FF95F0FFF53}" type="pres">
      <dgm:prSet presAssocID="{41F60E66-825F-4EA8-87ED-56CE99E888CB}" presName="spaceRect" presStyleCnt="0"/>
      <dgm:spPr/>
    </dgm:pt>
    <dgm:pt modelId="{F30E8E4F-DB3F-46B1-9FD2-D4980574AFFE}" type="pres">
      <dgm:prSet presAssocID="{41F60E66-825F-4EA8-87ED-56CE99E888CB}" presName="textRect" presStyleLbl="revTx" presStyleIdx="4" presStyleCnt="6">
        <dgm:presLayoutVars>
          <dgm:chMax val="1"/>
          <dgm:chPref val="1"/>
        </dgm:presLayoutVars>
      </dgm:prSet>
      <dgm:spPr/>
    </dgm:pt>
    <dgm:pt modelId="{59A058BC-AC6B-4714-BAD4-AF742FF5D4F2}" type="pres">
      <dgm:prSet presAssocID="{638CFB53-E85F-4267-A627-1DD4A0DFE15B}" presName="sibTrans" presStyleLbl="sibTrans2D1" presStyleIdx="0" presStyleCnt="0"/>
      <dgm:spPr/>
    </dgm:pt>
    <dgm:pt modelId="{64E8944E-8879-472B-88C3-4D52F38A467B}" type="pres">
      <dgm:prSet presAssocID="{1D391541-B8D3-4B4E-BBCD-E257F7F50A62}" presName="compNode" presStyleCnt="0"/>
      <dgm:spPr/>
    </dgm:pt>
    <dgm:pt modelId="{C1D2F86B-2397-4DCB-AD05-A80F7BD0DBB2}" type="pres">
      <dgm:prSet presAssocID="{1D391541-B8D3-4B4E-BBCD-E257F7F50A62}" presName="iconBgRect" presStyleLbl="bgShp" presStyleIdx="5" presStyleCnt="6"/>
      <dgm:spPr/>
    </dgm:pt>
    <dgm:pt modelId="{FDE3E7FA-043F-4010-AD4D-C8677D9BAA08}" type="pres">
      <dgm:prSet presAssocID="{1D391541-B8D3-4B4E-BBCD-E257F7F50A62}" presName="iconRect" presStyleLbl="node1" presStyleIdx="5" presStyleCnt="6" custScaleX="192403" custScaleY="20476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Look for more ways to contribute to the broader mission of the team&#10;"/>
        </a:ext>
      </dgm:extLst>
    </dgm:pt>
    <dgm:pt modelId="{D9C4D50B-8FCE-4CFE-B271-B08AF934547F}" type="pres">
      <dgm:prSet presAssocID="{1D391541-B8D3-4B4E-BBCD-E257F7F50A62}" presName="spaceRect" presStyleCnt="0"/>
      <dgm:spPr/>
    </dgm:pt>
    <dgm:pt modelId="{F3F94D22-4030-474D-A6CF-0BD4333325D0}" type="pres">
      <dgm:prSet presAssocID="{1D391541-B8D3-4B4E-BBCD-E257F7F50A62}" presName="textRect" presStyleLbl="revTx" presStyleIdx="5" presStyleCnt="6">
        <dgm:presLayoutVars>
          <dgm:chMax val="1"/>
          <dgm:chPref val="1"/>
        </dgm:presLayoutVars>
      </dgm:prSet>
      <dgm:spPr/>
    </dgm:pt>
  </dgm:ptLst>
  <dgm:cxnLst>
    <dgm:cxn modelId="{49E8CB16-109A-4924-8234-357456AEFC77}" type="presOf" srcId="{1D391541-B8D3-4B4E-BBCD-E257F7F50A62}" destId="{F3F94D22-4030-474D-A6CF-0BD4333325D0}" srcOrd="0" destOrd="0" presId="urn:microsoft.com/office/officeart/2018/2/layout/IconCircleList"/>
    <dgm:cxn modelId="{AF8D381D-6411-4027-9B29-FC984A03F7EB}" type="presOf" srcId="{F0275AF2-DC27-4B71-9EBC-1A1034BE7A17}" destId="{7ADE8AEB-D94B-437C-9DB1-F3E9DDECC38D}" srcOrd="0" destOrd="0" presId="urn:microsoft.com/office/officeart/2018/2/layout/IconCircleList"/>
    <dgm:cxn modelId="{280F1024-D109-4562-AC5E-DA8C1977E99D}" srcId="{8110E551-FA23-4900-A7F3-906291B24010}" destId="{1D391541-B8D3-4B4E-BBCD-E257F7F50A62}" srcOrd="5" destOrd="0" parTransId="{A6076BEC-2D18-4200-971B-AC9B9E63E9E5}" sibTransId="{90CE6AAD-C550-4D15-A47D-CF722B848444}"/>
    <dgm:cxn modelId="{7443C724-A83D-4148-BC0C-D3CEC18171A9}" srcId="{8110E551-FA23-4900-A7F3-906291B24010}" destId="{41F60E66-825F-4EA8-87ED-56CE99E888CB}" srcOrd="4" destOrd="0" parTransId="{0F7B68E8-2745-46BB-A23D-D97FBC176082}" sibTransId="{638CFB53-E85F-4267-A627-1DD4A0DFE15B}"/>
    <dgm:cxn modelId="{DA847F37-4549-4606-B4A0-EC1214B2F9ED}" type="presOf" srcId="{B6B42D37-2667-489F-A3E2-D569A71ED654}" destId="{7ADC479B-AB8C-4148-BE1C-72DB4993A4F0}" srcOrd="0" destOrd="0" presId="urn:microsoft.com/office/officeart/2018/2/layout/IconCircleList"/>
    <dgm:cxn modelId="{3AA9BF3F-419B-4130-A090-083E04A3FCC1}" type="presOf" srcId="{2557532D-070C-442C-B65E-2DEAF8901464}" destId="{6AB69661-ED9C-40F6-ACFB-EFFE478C9593}" srcOrd="0" destOrd="0" presId="urn:microsoft.com/office/officeart/2018/2/layout/IconCircleList"/>
    <dgm:cxn modelId="{B994905C-FAF8-4760-A514-81D030CFD7C9}" type="presOf" srcId="{A1463BB0-4C63-462E-B0F5-E6BF8FB126A2}" destId="{BC0187CE-38B6-4FFB-B083-3879B67C8CD5}" srcOrd="0" destOrd="0" presId="urn:microsoft.com/office/officeart/2018/2/layout/IconCircleList"/>
    <dgm:cxn modelId="{22B0C742-DB18-4C59-8285-413D1B860125}" srcId="{8110E551-FA23-4900-A7F3-906291B24010}" destId="{B1274E2F-FDC6-43C2-B8E9-A9F4EAE8AF75}" srcOrd="3" destOrd="0" parTransId="{FFB01870-2E63-4C23-8B14-33BDFF5EF6F5}" sibTransId="{C682C7EC-86B0-447A-9B70-0FA24FFCE1B4}"/>
    <dgm:cxn modelId="{2DD7EA4C-3994-4106-929B-9085438ABD52}" type="presOf" srcId="{ACD134A3-6F22-4382-BAB2-8CE94021E5D4}" destId="{381ED66A-4E6D-42C6-917C-FC6743A583A8}" srcOrd="0" destOrd="0" presId="urn:microsoft.com/office/officeart/2018/2/layout/IconCircleList"/>
    <dgm:cxn modelId="{64016677-A932-41FD-9F66-1C6FB38614C1}" type="presOf" srcId="{C682C7EC-86B0-447A-9B70-0FA24FFCE1B4}" destId="{1B17B10E-14EA-4BCD-AFB0-97FAD08A40B7}" srcOrd="0" destOrd="0" presId="urn:microsoft.com/office/officeart/2018/2/layout/IconCircleList"/>
    <dgm:cxn modelId="{79095878-DF3C-4B7A-9020-4E0C1989D1BD}" type="presOf" srcId="{B1274E2F-FDC6-43C2-B8E9-A9F4EAE8AF75}" destId="{8B5A682A-3BC6-4F86-AB76-403EC1DE27E6}" srcOrd="0" destOrd="0" presId="urn:microsoft.com/office/officeart/2018/2/layout/IconCircleList"/>
    <dgm:cxn modelId="{7F1B8D5A-99A2-4229-A463-76AD8FE4A246}" srcId="{8110E551-FA23-4900-A7F3-906291B24010}" destId="{ACD134A3-6F22-4382-BAB2-8CE94021E5D4}" srcOrd="1" destOrd="0" parTransId="{167EA177-103D-45F6-9485-5CBED98C96AB}" sibTransId="{A1463BB0-4C63-462E-B0F5-E6BF8FB126A2}"/>
    <dgm:cxn modelId="{C207F785-1ED3-46C6-A343-518BF6244576}" type="presOf" srcId="{41F60E66-825F-4EA8-87ED-56CE99E888CB}" destId="{F30E8E4F-DB3F-46B1-9FD2-D4980574AFFE}" srcOrd="0" destOrd="0" presId="urn:microsoft.com/office/officeart/2018/2/layout/IconCircleList"/>
    <dgm:cxn modelId="{C400CD87-145B-4551-A7DA-006C9919AA9F}" type="presOf" srcId="{638CFB53-E85F-4267-A627-1DD4A0DFE15B}" destId="{59A058BC-AC6B-4714-BAD4-AF742FF5D4F2}" srcOrd="0" destOrd="0" presId="urn:microsoft.com/office/officeart/2018/2/layout/IconCircleList"/>
    <dgm:cxn modelId="{1DDD5E8D-384E-4B34-BADA-C76231C9C0B6}" srcId="{8110E551-FA23-4900-A7F3-906291B24010}" destId="{2557532D-070C-442C-B65E-2DEAF8901464}" srcOrd="0" destOrd="0" parTransId="{C158A984-86FF-46D1-B474-245CC7A0DA41}" sibTransId="{B6B42D37-2667-489F-A3E2-D569A71ED654}"/>
    <dgm:cxn modelId="{BCEEB98F-8BF6-44AA-A008-72A41B9F6B3D}" srcId="{8110E551-FA23-4900-A7F3-906291B24010}" destId="{F0275AF2-DC27-4B71-9EBC-1A1034BE7A17}" srcOrd="2" destOrd="0" parTransId="{C34378C7-123E-4080-9FB4-4A7A9AD6BDF4}" sibTransId="{233CC197-9885-4703-AAB1-ED8181B385E9}"/>
    <dgm:cxn modelId="{7744EBE7-9CB6-41FA-8BDA-AE2EAA93A0DA}" type="presOf" srcId="{233CC197-9885-4703-AAB1-ED8181B385E9}" destId="{BA2D5784-FC3F-436A-8534-97769A5F1AFB}" srcOrd="0" destOrd="0" presId="urn:microsoft.com/office/officeart/2018/2/layout/IconCircleList"/>
    <dgm:cxn modelId="{A732D2EF-65E5-4E0A-BBC1-8166B21F0D2B}" type="presOf" srcId="{8110E551-FA23-4900-A7F3-906291B24010}" destId="{01053170-1D34-4F85-B957-95580FF306FA}" srcOrd="0" destOrd="0" presId="urn:microsoft.com/office/officeart/2018/2/layout/IconCircleList"/>
    <dgm:cxn modelId="{F70E7C33-8891-44B7-83C2-759BB6859927}" type="presParOf" srcId="{01053170-1D34-4F85-B957-95580FF306FA}" destId="{46B30FFA-DE5D-4FE5-B9E4-E1FE13A90E99}" srcOrd="0" destOrd="0" presId="urn:microsoft.com/office/officeart/2018/2/layout/IconCircleList"/>
    <dgm:cxn modelId="{4235521C-835E-445A-92B9-D9341EDEB39A}" type="presParOf" srcId="{46B30FFA-DE5D-4FE5-B9E4-E1FE13A90E99}" destId="{14A19CA6-2B2C-4E3D-A5B5-F4FBF03A9102}" srcOrd="0" destOrd="0" presId="urn:microsoft.com/office/officeart/2018/2/layout/IconCircleList"/>
    <dgm:cxn modelId="{C2C8A222-FE67-4615-9DA7-D2846C60CC3B}" type="presParOf" srcId="{14A19CA6-2B2C-4E3D-A5B5-F4FBF03A9102}" destId="{168195AE-FAFA-4CD3-8F19-0EA7F2A4277E}" srcOrd="0" destOrd="0" presId="urn:microsoft.com/office/officeart/2018/2/layout/IconCircleList"/>
    <dgm:cxn modelId="{58DAA2EF-4727-4EC3-A1B9-5D253BB37963}" type="presParOf" srcId="{14A19CA6-2B2C-4E3D-A5B5-F4FBF03A9102}" destId="{ABC8ECF9-9565-4E39-B871-95C3C0E109B2}" srcOrd="1" destOrd="0" presId="urn:microsoft.com/office/officeart/2018/2/layout/IconCircleList"/>
    <dgm:cxn modelId="{678A8140-138F-4839-871E-B369FD772235}" type="presParOf" srcId="{14A19CA6-2B2C-4E3D-A5B5-F4FBF03A9102}" destId="{A762FEE6-0419-436C-A2BD-FA7C6D2AA577}" srcOrd="2" destOrd="0" presId="urn:microsoft.com/office/officeart/2018/2/layout/IconCircleList"/>
    <dgm:cxn modelId="{413CB5D8-47B1-460F-B689-5930339082F6}" type="presParOf" srcId="{14A19CA6-2B2C-4E3D-A5B5-F4FBF03A9102}" destId="{6AB69661-ED9C-40F6-ACFB-EFFE478C9593}" srcOrd="3" destOrd="0" presId="urn:microsoft.com/office/officeart/2018/2/layout/IconCircleList"/>
    <dgm:cxn modelId="{9686FEDB-D4A2-4731-920F-036D29CE449E}" type="presParOf" srcId="{46B30FFA-DE5D-4FE5-B9E4-E1FE13A90E99}" destId="{7ADC479B-AB8C-4148-BE1C-72DB4993A4F0}" srcOrd="1" destOrd="0" presId="urn:microsoft.com/office/officeart/2018/2/layout/IconCircleList"/>
    <dgm:cxn modelId="{B2EFDDA5-9BDD-4BFB-87C6-305BEB10272D}" type="presParOf" srcId="{46B30FFA-DE5D-4FE5-B9E4-E1FE13A90E99}" destId="{ECF6E2FE-DB9A-4C78-946D-9DE01295CA9C}" srcOrd="2" destOrd="0" presId="urn:microsoft.com/office/officeart/2018/2/layout/IconCircleList"/>
    <dgm:cxn modelId="{F7F5C1B8-B762-4BAB-BA80-BE950EB39795}" type="presParOf" srcId="{ECF6E2FE-DB9A-4C78-946D-9DE01295CA9C}" destId="{060DDEB1-CE4B-41A1-8E9B-47FA36F2886F}" srcOrd="0" destOrd="0" presId="urn:microsoft.com/office/officeart/2018/2/layout/IconCircleList"/>
    <dgm:cxn modelId="{385DD2CC-F818-4E0A-9115-052C255C545D}" type="presParOf" srcId="{ECF6E2FE-DB9A-4C78-946D-9DE01295CA9C}" destId="{2CCB7712-7365-4EC0-B1D2-565791D69F04}" srcOrd="1" destOrd="0" presId="urn:microsoft.com/office/officeart/2018/2/layout/IconCircleList"/>
    <dgm:cxn modelId="{5CA62753-80A2-4294-BD73-B76F5BE30A55}" type="presParOf" srcId="{ECF6E2FE-DB9A-4C78-946D-9DE01295CA9C}" destId="{262D1405-F74F-475B-971D-00D71AE914C9}" srcOrd="2" destOrd="0" presId="urn:microsoft.com/office/officeart/2018/2/layout/IconCircleList"/>
    <dgm:cxn modelId="{1C3F0DFF-DBE7-4B8C-8889-402EA745AE8C}" type="presParOf" srcId="{ECF6E2FE-DB9A-4C78-946D-9DE01295CA9C}" destId="{381ED66A-4E6D-42C6-917C-FC6743A583A8}" srcOrd="3" destOrd="0" presId="urn:microsoft.com/office/officeart/2018/2/layout/IconCircleList"/>
    <dgm:cxn modelId="{B7D397C6-1073-45FD-8255-8E3826EA092E}" type="presParOf" srcId="{46B30FFA-DE5D-4FE5-B9E4-E1FE13A90E99}" destId="{BC0187CE-38B6-4FFB-B083-3879B67C8CD5}" srcOrd="3" destOrd="0" presId="urn:microsoft.com/office/officeart/2018/2/layout/IconCircleList"/>
    <dgm:cxn modelId="{054403BF-2834-4588-B332-1B807A00BCCC}" type="presParOf" srcId="{46B30FFA-DE5D-4FE5-B9E4-E1FE13A90E99}" destId="{E81AC14B-F15D-45A3-A222-DD351646F84A}" srcOrd="4" destOrd="0" presId="urn:microsoft.com/office/officeart/2018/2/layout/IconCircleList"/>
    <dgm:cxn modelId="{4CF96AE4-5BB0-4864-8D21-9DF0E57DCFBC}" type="presParOf" srcId="{E81AC14B-F15D-45A3-A222-DD351646F84A}" destId="{BBEE9302-C77E-4785-A6D0-A46320F8CB28}" srcOrd="0" destOrd="0" presId="urn:microsoft.com/office/officeart/2018/2/layout/IconCircleList"/>
    <dgm:cxn modelId="{DD075FFD-5ED9-430C-9CB3-CE7A275546DB}" type="presParOf" srcId="{E81AC14B-F15D-45A3-A222-DD351646F84A}" destId="{2BE0BDDC-B1D9-4A28-95FE-7C0ABD5668BD}" srcOrd="1" destOrd="0" presId="urn:microsoft.com/office/officeart/2018/2/layout/IconCircleList"/>
    <dgm:cxn modelId="{83AA343E-5DE7-4AFE-B208-E5535368C40B}" type="presParOf" srcId="{E81AC14B-F15D-45A3-A222-DD351646F84A}" destId="{437523BF-6520-4CB3-A447-3C13A034EC4D}" srcOrd="2" destOrd="0" presId="urn:microsoft.com/office/officeart/2018/2/layout/IconCircleList"/>
    <dgm:cxn modelId="{C2DE7F04-DDF9-48B5-907E-851DCDFF4BA6}" type="presParOf" srcId="{E81AC14B-F15D-45A3-A222-DD351646F84A}" destId="{7ADE8AEB-D94B-437C-9DB1-F3E9DDECC38D}" srcOrd="3" destOrd="0" presId="urn:microsoft.com/office/officeart/2018/2/layout/IconCircleList"/>
    <dgm:cxn modelId="{106F7D81-CB86-49BD-B286-A217E8A3AAE5}" type="presParOf" srcId="{46B30FFA-DE5D-4FE5-B9E4-E1FE13A90E99}" destId="{BA2D5784-FC3F-436A-8534-97769A5F1AFB}" srcOrd="5" destOrd="0" presId="urn:microsoft.com/office/officeart/2018/2/layout/IconCircleList"/>
    <dgm:cxn modelId="{19822EBA-C6C7-4EAF-9045-41ECCC240295}" type="presParOf" srcId="{46B30FFA-DE5D-4FE5-B9E4-E1FE13A90E99}" destId="{FBAE5597-262B-4ADE-BB32-5F8208488F5A}" srcOrd="6" destOrd="0" presId="urn:microsoft.com/office/officeart/2018/2/layout/IconCircleList"/>
    <dgm:cxn modelId="{F7F8F93D-1E9E-46A4-9316-237CFBEFD7C2}" type="presParOf" srcId="{FBAE5597-262B-4ADE-BB32-5F8208488F5A}" destId="{E0C3E6FD-4ADD-4044-8F30-EDE03BF6FD26}" srcOrd="0" destOrd="0" presId="urn:microsoft.com/office/officeart/2018/2/layout/IconCircleList"/>
    <dgm:cxn modelId="{B3C1F878-3F3A-458F-B3EA-F3A280305AC4}" type="presParOf" srcId="{FBAE5597-262B-4ADE-BB32-5F8208488F5A}" destId="{62B8654C-A8AD-4442-8B17-1F2A63AFC289}" srcOrd="1" destOrd="0" presId="urn:microsoft.com/office/officeart/2018/2/layout/IconCircleList"/>
    <dgm:cxn modelId="{5FE9CB90-33FF-47F6-A382-A42BC5FC4D71}" type="presParOf" srcId="{FBAE5597-262B-4ADE-BB32-5F8208488F5A}" destId="{401300F2-F79C-48C5-8C81-1A2C0E75DD83}" srcOrd="2" destOrd="0" presId="urn:microsoft.com/office/officeart/2018/2/layout/IconCircleList"/>
    <dgm:cxn modelId="{787F345A-3A08-427B-B514-EC8DBF62886C}" type="presParOf" srcId="{FBAE5597-262B-4ADE-BB32-5F8208488F5A}" destId="{8B5A682A-3BC6-4F86-AB76-403EC1DE27E6}" srcOrd="3" destOrd="0" presId="urn:microsoft.com/office/officeart/2018/2/layout/IconCircleList"/>
    <dgm:cxn modelId="{DC366F73-348C-4A79-A070-C8EB6A378326}" type="presParOf" srcId="{46B30FFA-DE5D-4FE5-B9E4-E1FE13A90E99}" destId="{1B17B10E-14EA-4BCD-AFB0-97FAD08A40B7}" srcOrd="7" destOrd="0" presId="urn:microsoft.com/office/officeart/2018/2/layout/IconCircleList"/>
    <dgm:cxn modelId="{DB670700-4284-4FA9-8EBF-2EBD3AD748EE}" type="presParOf" srcId="{46B30FFA-DE5D-4FE5-B9E4-E1FE13A90E99}" destId="{BC330265-19D0-4017-8D55-58741BA425F5}" srcOrd="8" destOrd="0" presId="urn:microsoft.com/office/officeart/2018/2/layout/IconCircleList"/>
    <dgm:cxn modelId="{5F502A01-D24F-41F5-9F26-52F8DBB49417}" type="presParOf" srcId="{BC330265-19D0-4017-8D55-58741BA425F5}" destId="{5069943E-D1BC-4EF1-BC0B-EA85CB7975A1}" srcOrd="0" destOrd="0" presId="urn:microsoft.com/office/officeart/2018/2/layout/IconCircleList"/>
    <dgm:cxn modelId="{CF3E1F30-F06D-48C2-9388-54FB6B259BEB}" type="presParOf" srcId="{BC330265-19D0-4017-8D55-58741BA425F5}" destId="{CB5AD6FD-BD0A-4B9B-A00D-30F8986CB6EB}" srcOrd="1" destOrd="0" presId="urn:microsoft.com/office/officeart/2018/2/layout/IconCircleList"/>
    <dgm:cxn modelId="{EDD4A127-563D-4F86-B50B-D619BAFB6F7B}" type="presParOf" srcId="{BC330265-19D0-4017-8D55-58741BA425F5}" destId="{7D587AE5-6AD5-45C7-8BB4-2FF95F0FFF53}" srcOrd="2" destOrd="0" presId="urn:microsoft.com/office/officeart/2018/2/layout/IconCircleList"/>
    <dgm:cxn modelId="{9F0EA31C-CEDE-44B4-94A7-3E26812D565E}" type="presParOf" srcId="{BC330265-19D0-4017-8D55-58741BA425F5}" destId="{F30E8E4F-DB3F-46B1-9FD2-D4980574AFFE}" srcOrd="3" destOrd="0" presId="urn:microsoft.com/office/officeart/2018/2/layout/IconCircleList"/>
    <dgm:cxn modelId="{EAE330E6-8495-4C54-A57D-BDA9F19BF716}" type="presParOf" srcId="{46B30FFA-DE5D-4FE5-B9E4-E1FE13A90E99}" destId="{59A058BC-AC6B-4714-BAD4-AF742FF5D4F2}" srcOrd="9" destOrd="0" presId="urn:microsoft.com/office/officeart/2018/2/layout/IconCircleList"/>
    <dgm:cxn modelId="{CDE9786A-79F3-4BB3-9079-FC00EEEC66CE}" type="presParOf" srcId="{46B30FFA-DE5D-4FE5-B9E4-E1FE13A90E99}" destId="{64E8944E-8879-472B-88C3-4D52F38A467B}" srcOrd="10" destOrd="0" presId="urn:microsoft.com/office/officeart/2018/2/layout/IconCircleList"/>
    <dgm:cxn modelId="{27DA6F43-B837-41E5-ADBF-9E892AAECD53}" type="presParOf" srcId="{64E8944E-8879-472B-88C3-4D52F38A467B}" destId="{C1D2F86B-2397-4DCB-AD05-A80F7BD0DBB2}" srcOrd="0" destOrd="0" presId="urn:microsoft.com/office/officeart/2018/2/layout/IconCircleList"/>
    <dgm:cxn modelId="{7303F18E-0ED0-4204-9112-B77E59E7BD74}" type="presParOf" srcId="{64E8944E-8879-472B-88C3-4D52F38A467B}" destId="{FDE3E7FA-043F-4010-AD4D-C8677D9BAA08}" srcOrd="1" destOrd="0" presId="urn:microsoft.com/office/officeart/2018/2/layout/IconCircleList"/>
    <dgm:cxn modelId="{3D97584E-DC22-43F7-A224-5C6D4FF1B7F1}" type="presParOf" srcId="{64E8944E-8879-472B-88C3-4D52F38A467B}" destId="{D9C4D50B-8FCE-4CFE-B271-B08AF934547F}" srcOrd="2" destOrd="0" presId="urn:microsoft.com/office/officeart/2018/2/layout/IconCircleList"/>
    <dgm:cxn modelId="{A7FBB549-9220-4907-A3BD-71473F540ECF}" type="presParOf" srcId="{64E8944E-8879-472B-88C3-4D52F38A467B}" destId="{F3F94D22-4030-474D-A6CF-0BD4333325D0}"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76BFB2-30AE-814D-94CB-A878072F21A1}">
      <dsp:nvSpPr>
        <dsp:cNvPr id="0" name=""/>
        <dsp:cNvSpPr/>
      </dsp:nvSpPr>
      <dsp:spPr>
        <a:xfrm>
          <a:off x="4042"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4042" y="1564116"/>
        <a:ext cx="1838086" cy="735234"/>
      </dsp:txXfrm>
    </dsp:sp>
    <dsp:sp modelId="{9BD2978A-4856-D348-8705-94E548350B43}">
      <dsp:nvSpPr>
        <dsp:cNvPr id="0" name=""/>
        <dsp:cNvSpPr/>
      </dsp:nvSpPr>
      <dsp:spPr>
        <a:xfrm>
          <a:off x="380518"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426068" y="2344900"/>
        <a:ext cx="1746986" cy="1464100"/>
      </dsp:txXfrm>
    </dsp:sp>
    <dsp:sp modelId="{01336F47-7A01-854B-B682-4DF1D2D387D7}">
      <dsp:nvSpPr>
        <dsp:cNvPr id="0" name=""/>
        <dsp:cNvSpPr/>
      </dsp:nvSpPr>
      <dsp:spPr>
        <a:xfrm>
          <a:off x="2120776" y="17029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2120776" y="1794444"/>
        <a:ext cx="453443" cy="274578"/>
      </dsp:txXfrm>
    </dsp:sp>
    <dsp:sp modelId="{E001AAE2-2F6F-E941-9448-9281FF4D5158}">
      <dsp:nvSpPr>
        <dsp:cNvPr id="0" name=""/>
        <dsp:cNvSpPr/>
      </dsp:nvSpPr>
      <dsp:spPr>
        <a:xfrm>
          <a:off x="2956718"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2956718" y="1564116"/>
        <a:ext cx="1838086" cy="735234"/>
      </dsp:txXfrm>
    </dsp:sp>
    <dsp:sp modelId="{492B1704-3054-1340-B8F1-AC29D1106B72}">
      <dsp:nvSpPr>
        <dsp:cNvPr id="0" name=""/>
        <dsp:cNvSpPr/>
      </dsp:nvSpPr>
      <dsp:spPr>
        <a:xfrm>
          <a:off x="3333194"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3378744" y="2344900"/>
        <a:ext cx="1746986" cy="1464100"/>
      </dsp:txXfrm>
    </dsp:sp>
    <dsp:sp modelId="{C20A7731-0B40-AB48-8A4D-1301AD3C2796}">
      <dsp:nvSpPr>
        <dsp:cNvPr id="0" name=""/>
        <dsp:cNvSpPr/>
      </dsp:nvSpPr>
      <dsp:spPr>
        <a:xfrm>
          <a:off x="5073452" y="17029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5073452" y="1794444"/>
        <a:ext cx="453443" cy="274578"/>
      </dsp:txXfrm>
    </dsp:sp>
    <dsp:sp modelId="{D19BA441-39B0-B343-B752-120EFF3B3112}">
      <dsp:nvSpPr>
        <dsp:cNvPr id="0" name=""/>
        <dsp:cNvSpPr/>
      </dsp:nvSpPr>
      <dsp:spPr>
        <a:xfrm>
          <a:off x="5909394"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5909394" y="1564116"/>
        <a:ext cx="1838086" cy="735234"/>
      </dsp:txXfrm>
    </dsp:sp>
    <dsp:sp modelId="{B034060D-911A-6C4A-B882-60AC7B34A118}">
      <dsp:nvSpPr>
        <dsp:cNvPr id="0" name=""/>
        <dsp:cNvSpPr/>
      </dsp:nvSpPr>
      <dsp:spPr>
        <a:xfrm>
          <a:off x="6285870"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6331420" y="2344900"/>
        <a:ext cx="1746986" cy="14641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76BFB2-30AE-814D-94CB-A878072F21A1}">
      <dsp:nvSpPr>
        <dsp:cNvPr id="0" name=""/>
        <dsp:cNvSpPr/>
      </dsp:nvSpPr>
      <dsp:spPr>
        <a:xfrm>
          <a:off x="4042"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4042" y="1564116"/>
        <a:ext cx="1838086" cy="735234"/>
      </dsp:txXfrm>
    </dsp:sp>
    <dsp:sp modelId="{9BD2978A-4856-D348-8705-94E548350B43}">
      <dsp:nvSpPr>
        <dsp:cNvPr id="0" name=""/>
        <dsp:cNvSpPr/>
      </dsp:nvSpPr>
      <dsp:spPr>
        <a:xfrm>
          <a:off x="380518"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426068" y="2344900"/>
        <a:ext cx="1746986" cy="1464100"/>
      </dsp:txXfrm>
    </dsp:sp>
    <dsp:sp modelId="{01336F47-7A01-854B-B682-4DF1D2D387D7}">
      <dsp:nvSpPr>
        <dsp:cNvPr id="0" name=""/>
        <dsp:cNvSpPr/>
      </dsp:nvSpPr>
      <dsp:spPr>
        <a:xfrm>
          <a:off x="2120776" y="17029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2120776" y="1794444"/>
        <a:ext cx="453443" cy="274578"/>
      </dsp:txXfrm>
    </dsp:sp>
    <dsp:sp modelId="{E001AAE2-2F6F-E941-9448-9281FF4D5158}">
      <dsp:nvSpPr>
        <dsp:cNvPr id="0" name=""/>
        <dsp:cNvSpPr/>
      </dsp:nvSpPr>
      <dsp:spPr>
        <a:xfrm>
          <a:off x="2956718"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2956718" y="1564116"/>
        <a:ext cx="1838086" cy="735234"/>
      </dsp:txXfrm>
    </dsp:sp>
    <dsp:sp modelId="{492B1704-3054-1340-B8F1-AC29D1106B72}">
      <dsp:nvSpPr>
        <dsp:cNvPr id="0" name=""/>
        <dsp:cNvSpPr/>
      </dsp:nvSpPr>
      <dsp:spPr>
        <a:xfrm>
          <a:off x="3333194"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3378744" y="2344900"/>
        <a:ext cx="1746986" cy="1464100"/>
      </dsp:txXfrm>
    </dsp:sp>
    <dsp:sp modelId="{C20A7731-0B40-AB48-8A4D-1301AD3C2796}">
      <dsp:nvSpPr>
        <dsp:cNvPr id="0" name=""/>
        <dsp:cNvSpPr/>
      </dsp:nvSpPr>
      <dsp:spPr>
        <a:xfrm>
          <a:off x="5073452" y="17029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5073452" y="1794444"/>
        <a:ext cx="453443" cy="274578"/>
      </dsp:txXfrm>
    </dsp:sp>
    <dsp:sp modelId="{D19BA441-39B0-B343-B752-120EFF3B3112}">
      <dsp:nvSpPr>
        <dsp:cNvPr id="0" name=""/>
        <dsp:cNvSpPr/>
      </dsp:nvSpPr>
      <dsp:spPr>
        <a:xfrm>
          <a:off x="5909394"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5909394" y="1564116"/>
        <a:ext cx="1838086" cy="735234"/>
      </dsp:txXfrm>
    </dsp:sp>
    <dsp:sp modelId="{B034060D-911A-6C4A-B882-60AC7B34A118}">
      <dsp:nvSpPr>
        <dsp:cNvPr id="0" name=""/>
        <dsp:cNvSpPr/>
      </dsp:nvSpPr>
      <dsp:spPr>
        <a:xfrm>
          <a:off x="6285870"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6331420" y="2344900"/>
        <a:ext cx="1746986" cy="14641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76BFB2-30AE-814D-94CB-A878072F21A1}">
      <dsp:nvSpPr>
        <dsp:cNvPr id="0" name=""/>
        <dsp:cNvSpPr/>
      </dsp:nvSpPr>
      <dsp:spPr>
        <a:xfrm>
          <a:off x="4042"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4042" y="1564116"/>
        <a:ext cx="1838086" cy="735234"/>
      </dsp:txXfrm>
    </dsp:sp>
    <dsp:sp modelId="{9BD2978A-4856-D348-8705-94E548350B43}">
      <dsp:nvSpPr>
        <dsp:cNvPr id="0" name=""/>
        <dsp:cNvSpPr/>
      </dsp:nvSpPr>
      <dsp:spPr>
        <a:xfrm>
          <a:off x="380518"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426068" y="2344900"/>
        <a:ext cx="1746986" cy="1464100"/>
      </dsp:txXfrm>
    </dsp:sp>
    <dsp:sp modelId="{01336F47-7A01-854B-B682-4DF1D2D387D7}">
      <dsp:nvSpPr>
        <dsp:cNvPr id="0" name=""/>
        <dsp:cNvSpPr/>
      </dsp:nvSpPr>
      <dsp:spPr>
        <a:xfrm>
          <a:off x="2120776" y="17029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2120776" y="1794444"/>
        <a:ext cx="453443" cy="274578"/>
      </dsp:txXfrm>
    </dsp:sp>
    <dsp:sp modelId="{E001AAE2-2F6F-E941-9448-9281FF4D5158}">
      <dsp:nvSpPr>
        <dsp:cNvPr id="0" name=""/>
        <dsp:cNvSpPr/>
      </dsp:nvSpPr>
      <dsp:spPr>
        <a:xfrm>
          <a:off x="2956718"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2956718" y="1564116"/>
        <a:ext cx="1838086" cy="735234"/>
      </dsp:txXfrm>
    </dsp:sp>
    <dsp:sp modelId="{492B1704-3054-1340-B8F1-AC29D1106B72}">
      <dsp:nvSpPr>
        <dsp:cNvPr id="0" name=""/>
        <dsp:cNvSpPr/>
      </dsp:nvSpPr>
      <dsp:spPr>
        <a:xfrm>
          <a:off x="3333194"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3378744" y="2344900"/>
        <a:ext cx="1746986" cy="1464100"/>
      </dsp:txXfrm>
    </dsp:sp>
    <dsp:sp modelId="{C20A7731-0B40-AB48-8A4D-1301AD3C2796}">
      <dsp:nvSpPr>
        <dsp:cNvPr id="0" name=""/>
        <dsp:cNvSpPr/>
      </dsp:nvSpPr>
      <dsp:spPr>
        <a:xfrm>
          <a:off x="5073452" y="17029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5073452" y="1794444"/>
        <a:ext cx="453443" cy="274578"/>
      </dsp:txXfrm>
    </dsp:sp>
    <dsp:sp modelId="{D19BA441-39B0-B343-B752-120EFF3B3112}">
      <dsp:nvSpPr>
        <dsp:cNvPr id="0" name=""/>
        <dsp:cNvSpPr/>
      </dsp:nvSpPr>
      <dsp:spPr>
        <a:xfrm>
          <a:off x="5909394"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5909394" y="1564116"/>
        <a:ext cx="1838086" cy="735234"/>
      </dsp:txXfrm>
    </dsp:sp>
    <dsp:sp modelId="{B034060D-911A-6C4A-B882-60AC7B34A118}">
      <dsp:nvSpPr>
        <dsp:cNvPr id="0" name=""/>
        <dsp:cNvSpPr/>
      </dsp:nvSpPr>
      <dsp:spPr>
        <a:xfrm>
          <a:off x="6285870"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6331420" y="2344900"/>
        <a:ext cx="1746986" cy="14641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76BFB2-30AE-814D-94CB-A878072F21A1}">
      <dsp:nvSpPr>
        <dsp:cNvPr id="0" name=""/>
        <dsp:cNvSpPr/>
      </dsp:nvSpPr>
      <dsp:spPr>
        <a:xfrm>
          <a:off x="4042"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4042" y="1564116"/>
        <a:ext cx="1838086" cy="735234"/>
      </dsp:txXfrm>
    </dsp:sp>
    <dsp:sp modelId="{9BD2978A-4856-D348-8705-94E548350B43}">
      <dsp:nvSpPr>
        <dsp:cNvPr id="0" name=""/>
        <dsp:cNvSpPr/>
      </dsp:nvSpPr>
      <dsp:spPr>
        <a:xfrm>
          <a:off x="380518"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426068" y="2344900"/>
        <a:ext cx="1746986" cy="1464100"/>
      </dsp:txXfrm>
    </dsp:sp>
    <dsp:sp modelId="{01336F47-7A01-854B-B682-4DF1D2D387D7}">
      <dsp:nvSpPr>
        <dsp:cNvPr id="0" name=""/>
        <dsp:cNvSpPr/>
      </dsp:nvSpPr>
      <dsp:spPr>
        <a:xfrm>
          <a:off x="2120776" y="17029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2120776" y="1794444"/>
        <a:ext cx="453443" cy="274578"/>
      </dsp:txXfrm>
    </dsp:sp>
    <dsp:sp modelId="{E001AAE2-2F6F-E941-9448-9281FF4D5158}">
      <dsp:nvSpPr>
        <dsp:cNvPr id="0" name=""/>
        <dsp:cNvSpPr/>
      </dsp:nvSpPr>
      <dsp:spPr>
        <a:xfrm>
          <a:off x="2956718"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2956718" y="1564116"/>
        <a:ext cx="1838086" cy="735234"/>
      </dsp:txXfrm>
    </dsp:sp>
    <dsp:sp modelId="{492B1704-3054-1340-B8F1-AC29D1106B72}">
      <dsp:nvSpPr>
        <dsp:cNvPr id="0" name=""/>
        <dsp:cNvSpPr/>
      </dsp:nvSpPr>
      <dsp:spPr>
        <a:xfrm>
          <a:off x="3333194"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3378744" y="2344900"/>
        <a:ext cx="1746986" cy="1464100"/>
      </dsp:txXfrm>
    </dsp:sp>
    <dsp:sp modelId="{C20A7731-0B40-AB48-8A4D-1301AD3C2796}">
      <dsp:nvSpPr>
        <dsp:cNvPr id="0" name=""/>
        <dsp:cNvSpPr/>
      </dsp:nvSpPr>
      <dsp:spPr>
        <a:xfrm>
          <a:off x="5073452" y="17029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5073452" y="1794444"/>
        <a:ext cx="453443" cy="274578"/>
      </dsp:txXfrm>
    </dsp:sp>
    <dsp:sp modelId="{D19BA441-39B0-B343-B752-120EFF3B3112}">
      <dsp:nvSpPr>
        <dsp:cNvPr id="0" name=""/>
        <dsp:cNvSpPr/>
      </dsp:nvSpPr>
      <dsp:spPr>
        <a:xfrm>
          <a:off x="5909394"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5909394" y="1564116"/>
        <a:ext cx="1838086" cy="735234"/>
      </dsp:txXfrm>
    </dsp:sp>
    <dsp:sp modelId="{B034060D-911A-6C4A-B882-60AC7B34A118}">
      <dsp:nvSpPr>
        <dsp:cNvPr id="0" name=""/>
        <dsp:cNvSpPr/>
      </dsp:nvSpPr>
      <dsp:spPr>
        <a:xfrm>
          <a:off x="6285870"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6331420" y="2344900"/>
        <a:ext cx="1746986" cy="146410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8195AE-FAFA-4CD3-8F19-0EA7F2A4277E}">
      <dsp:nvSpPr>
        <dsp:cNvPr id="0" name=""/>
        <dsp:cNvSpPr/>
      </dsp:nvSpPr>
      <dsp:spPr>
        <a:xfrm>
          <a:off x="206124" y="1005391"/>
          <a:ext cx="914859" cy="914859"/>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BC8ECF9-9565-4E39-B871-95C3C0E109B2}">
      <dsp:nvSpPr>
        <dsp:cNvPr id="0" name=""/>
        <dsp:cNvSpPr/>
      </dsp:nvSpPr>
      <dsp:spPr>
        <a:xfrm>
          <a:off x="153091" y="919558"/>
          <a:ext cx="1020925" cy="108652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AB69661-ED9C-40F6-ACFB-EFFE478C9593}">
      <dsp:nvSpPr>
        <dsp:cNvPr id="0" name=""/>
        <dsp:cNvSpPr/>
      </dsp:nvSpPr>
      <dsp:spPr>
        <a:xfrm>
          <a:off x="1317025" y="1005391"/>
          <a:ext cx="2156454" cy="9148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90000"/>
            </a:lnSpc>
            <a:spcBef>
              <a:spcPct val="0"/>
            </a:spcBef>
            <a:spcAft>
              <a:spcPct val="35000"/>
            </a:spcAft>
            <a:buNone/>
          </a:pPr>
          <a:r>
            <a:rPr lang="en-US" sz="1800" kern="1200"/>
            <a:t>Leverage the Hypothesis Progression Framework</a:t>
          </a:r>
        </a:p>
      </dsp:txBody>
      <dsp:txXfrm>
        <a:off x="1317025" y="1005391"/>
        <a:ext cx="2156454" cy="914859"/>
      </dsp:txXfrm>
    </dsp:sp>
    <dsp:sp modelId="{060DDEB1-CE4B-41A1-8E9B-47FA36F2886F}">
      <dsp:nvSpPr>
        <dsp:cNvPr id="0" name=""/>
        <dsp:cNvSpPr/>
      </dsp:nvSpPr>
      <dsp:spPr>
        <a:xfrm>
          <a:off x="3902258" y="1005391"/>
          <a:ext cx="914859" cy="914859"/>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CCB7712-7365-4EC0-B1D2-565791D69F04}">
      <dsp:nvSpPr>
        <dsp:cNvPr id="0" name=""/>
        <dsp:cNvSpPr/>
      </dsp:nvSpPr>
      <dsp:spPr>
        <a:xfrm>
          <a:off x="3849225" y="919558"/>
          <a:ext cx="1020925" cy="108652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t="3646" b="3646"/>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81ED66A-4E6D-42C6-917C-FC6743A583A8}">
      <dsp:nvSpPr>
        <dsp:cNvPr id="0" name=""/>
        <dsp:cNvSpPr/>
      </dsp:nvSpPr>
      <dsp:spPr>
        <a:xfrm>
          <a:off x="5013158" y="1005391"/>
          <a:ext cx="2156454" cy="9148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90000"/>
            </a:lnSpc>
            <a:spcBef>
              <a:spcPct val="0"/>
            </a:spcBef>
            <a:spcAft>
              <a:spcPct val="35000"/>
            </a:spcAft>
            <a:buNone/>
          </a:pPr>
          <a:r>
            <a:rPr lang="en-US" sz="1800" kern="1200"/>
            <a:t>Balance trying something new on my own with asking for help</a:t>
          </a:r>
        </a:p>
      </dsp:txBody>
      <dsp:txXfrm>
        <a:off x="5013158" y="1005391"/>
        <a:ext cx="2156454" cy="914859"/>
      </dsp:txXfrm>
    </dsp:sp>
    <dsp:sp modelId="{BBEE9302-C77E-4785-A6D0-A46320F8CB28}">
      <dsp:nvSpPr>
        <dsp:cNvPr id="0" name=""/>
        <dsp:cNvSpPr/>
      </dsp:nvSpPr>
      <dsp:spPr>
        <a:xfrm>
          <a:off x="7598391" y="1005391"/>
          <a:ext cx="914859" cy="914859"/>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BE0BDDC-B1D9-4A28-95FE-7C0ABD5668BD}">
      <dsp:nvSpPr>
        <dsp:cNvPr id="0" name=""/>
        <dsp:cNvSpPr/>
      </dsp:nvSpPr>
      <dsp:spPr>
        <a:xfrm>
          <a:off x="7545358" y="919558"/>
          <a:ext cx="1020925" cy="108652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t="24457" b="24457"/>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ADE8AEB-D94B-437C-9DB1-F3E9DDECC38D}">
      <dsp:nvSpPr>
        <dsp:cNvPr id="0" name=""/>
        <dsp:cNvSpPr/>
      </dsp:nvSpPr>
      <dsp:spPr>
        <a:xfrm>
          <a:off x="8709292" y="1005391"/>
          <a:ext cx="2156454" cy="9148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90000"/>
            </a:lnSpc>
            <a:spcBef>
              <a:spcPct val="0"/>
            </a:spcBef>
            <a:spcAft>
              <a:spcPct val="35000"/>
            </a:spcAft>
            <a:buNone/>
          </a:pPr>
          <a:r>
            <a:rPr lang="en-US" sz="1800" kern="1200"/>
            <a:t>Find expertise both inside and outside my team</a:t>
          </a:r>
        </a:p>
      </dsp:txBody>
      <dsp:txXfrm>
        <a:off x="8709292" y="1005391"/>
        <a:ext cx="2156454" cy="914859"/>
      </dsp:txXfrm>
    </dsp:sp>
    <dsp:sp modelId="{E0C3E6FD-4ADD-4044-8F30-EDE03BF6FD26}">
      <dsp:nvSpPr>
        <dsp:cNvPr id="0" name=""/>
        <dsp:cNvSpPr/>
      </dsp:nvSpPr>
      <dsp:spPr>
        <a:xfrm>
          <a:off x="206124" y="2913687"/>
          <a:ext cx="914859" cy="914859"/>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2B8654C-A8AD-4442-8B17-1F2A63AFC289}">
      <dsp:nvSpPr>
        <dsp:cNvPr id="0" name=""/>
        <dsp:cNvSpPr/>
      </dsp:nvSpPr>
      <dsp:spPr>
        <a:xfrm>
          <a:off x="153091" y="2827853"/>
          <a:ext cx="1020925" cy="1086526"/>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B5A682A-3BC6-4F86-AB76-403EC1DE27E6}">
      <dsp:nvSpPr>
        <dsp:cNvPr id="0" name=""/>
        <dsp:cNvSpPr/>
      </dsp:nvSpPr>
      <dsp:spPr>
        <a:xfrm>
          <a:off x="1317025" y="2913687"/>
          <a:ext cx="2156454" cy="9148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90000"/>
            </a:lnSpc>
            <a:spcBef>
              <a:spcPct val="0"/>
            </a:spcBef>
            <a:spcAft>
              <a:spcPct val="35000"/>
            </a:spcAft>
            <a:buNone/>
          </a:pPr>
          <a:r>
            <a:rPr lang="en-US" sz="1800" kern="1200"/>
            <a:t>Communicate my vision to a variety of audiences</a:t>
          </a:r>
        </a:p>
      </dsp:txBody>
      <dsp:txXfrm>
        <a:off x="1317025" y="2913687"/>
        <a:ext cx="2156454" cy="914859"/>
      </dsp:txXfrm>
    </dsp:sp>
    <dsp:sp modelId="{5069943E-D1BC-4EF1-BC0B-EA85CB7975A1}">
      <dsp:nvSpPr>
        <dsp:cNvPr id="0" name=""/>
        <dsp:cNvSpPr/>
      </dsp:nvSpPr>
      <dsp:spPr>
        <a:xfrm>
          <a:off x="3902258" y="2913687"/>
          <a:ext cx="914859" cy="914859"/>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B5AD6FD-BD0A-4B9B-A00D-30F8986CB6EB}">
      <dsp:nvSpPr>
        <dsp:cNvPr id="0" name=""/>
        <dsp:cNvSpPr/>
      </dsp:nvSpPr>
      <dsp:spPr>
        <a:xfrm>
          <a:off x="3849225" y="2827853"/>
          <a:ext cx="1020925" cy="1086526"/>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t="3125" b="3125"/>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30E8E4F-DB3F-46B1-9FD2-D4980574AFFE}">
      <dsp:nvSpPr>
        <dsp:cNvPr id="0" name=""/>
        <dsp:cNvSpPr/>
      </dsp:nvSpPr>
      <dsp:spPr>
        <a:xfrm>
          <a:off x="5013158" y="2913687"/>
          <a:ext cx="2156454" cy="9148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90000"/>
            </a:lnSpc>
            <a:spcBef>
              <a:spcPct val="0"/>
            </a:spcBef>
            <a:spcAft>
              <a:spcPct val="35000"/>
            </a:spcAft>
            <a:buNone/>
          </a:pPr>
          <a:r>
            <a:rPr lang="en-US" sz="1800" kern="1200"/>
            <a:t>Grow my network with other interns and FTEs over shared passions and interests</a:t>
          </a:r>
        </a:p>
      </dsp:txBody>
      <dsp:txXfrm>
        <a:off x="5013158" y="2913687"/>
        <a:ext cx="2156454" cy="914859"/>
      </dsp:txXfrm>
    </dsp:sp>
    <dsp:sp modelId="{C1D2F86B-2397-4DCB-AD05-A80F7BD0DBB2}">
      <dsp:nvSpPr>
        <dsp:cNvPr id="0" name=""/>
        <dsp:cNvSpPr/>
      </dsp:nvSpPr>
      <dsp:spPr>
        <a:xfrm>
          <a:off x="7598391" y="2913687"/>
          <a:ext cx="914859" cy="914859"/>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DE3E7FA-043F-4010-AD4D-C8677D9BAA08}">
      <dsp:nvSpPr>
        <dsp:cNvPr id="0" name=""/>
        <dsp:cNvSpPr/>
      </dsp:nvSpPr>
      <dsp:spPr>
        <a:xfrm>
          <a:off x="7545358" y="2827853"/>
          <a:ext cx="1020925" cy="1086526"/>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3F94D22-4030-474D-A6CF-0BD4333325D0}">
      <dsp:nvSpPr>
        <dsp:cNvPr id="0" name=""/>
        <dsp:cNvSpPr/>
      </dsp:nvSpPr>
      <dsp:spPr>
        <a:xfrm>
          <a:off x="8709292" y="2913687"/>
          <a:ext cx="2156454" cy="9148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90000"/>
            </a:lnSpc>
            <a:spcBef>
              <a:spcPct val="0"/>
            </a:spcBef>
            <a:spcAft>
              <a:spcPct val="35000"/>
            </a:spcAft>
            <a:buNone/>
          </a:pPr>
          <a:r>
            <a:rPr lang="en-US" sz="1800" kern="1200"/>
            <a:t>Look for more ways to contribute to the broader mission of the team</a:t>
          </a:r>
        </a:p>
      </dsp:txBody>
      <dsp:txXfrm>
        <a:off x="8709292" y="2913687"/>
        <a:ext cx="2156454" cy="914859"/>
      </dsp:txXfrm>
    </dsp:sp>
  </dsp:spTree>
</dsp:drawing>
</file>

<file path=ppt/diagrams/layout1.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111AC33-1ADE-3542-A5FF-45D908F98F9D}" type="datetimeFigureOut">
              <a:rPr lang="en-US" smtClean="0"/>
              <a:t>11/3/2021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45E74FF-B95A-3049-B6BA-741949CDE00C}" type="slidenum">
              <a:rPr lang="en-US" smtClean="0"/>
              <a:t>‹#›</a:t>
            </a:fld>
            <a:endParaRPr lang="en-US"/>
          </a:p>
        </p:txBody>
      </p:sp>
    </p:spTree>
    <p:extLst>
      <p:ext uri="{BB962C8B-B14F-4D97-AF65-F5344CB8AC3E}">
        <p14:creationId xmlns:p14="http://schemas.microsoft.com/office/powerpoint/2010/main" val="36596313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a:t>Who you are, where you’re from, your school, what you’re studying…</a:t>
            </a:r>
          </a:p>
          <a:p>
            <a:pPr marL="228600" indent="-228600">
              <a:buAutoNum type="arabicPeriod"/>
            </a:pPr>
            <a:r>
              <a:rPr lang="en-US"/>
              <a:t>Show us your project</a:t>
            </a:r>
          </a:p>
          <a:p>
            <a:pPr marL="685800" lvl="1" indent="-228600">
              <a:buFont typeface="Arial" panose="020B0604020202020204" pitchFamily="34" charset="0"/>
              <a:buChar char="•"/>
            </a:pPr>
            <a:r>
              <a:rPr lang="en-US"/>
              <a:t>Project details, how you figured out what to do…</a:t>
            </a:r>
          </a:p>
          <a:p>
            <a:pPr marL="685800" lvl="1" indent="-228600">
              <a:buFont typeface="Arial" panose="020B0604020202020204" pitchFamily="34" charset="0"/>
              <a:buChar char="•"/>
            </a:pPr>
            <a:r>
              <a:rPr lang="en-US"/>
              <a:t>What did you learn? Talk about growth mindset, etc.</a:t>
            </a:r>
          </a:p>
          <a:p>
            <a:pPr marL="228600" lvl="0" indent="-228600">
              <a:buFont typeface="+mj-lt"/>
              <a:buAutoNum type="arabicPeriod"/>
            </a:pPr>
            <a:r>
              <a:rPr lang="en-US"/>
              <a:t>Want to intern at Microsoft?</a:t>
            </a:r>
          </a:p>
          <a:p>
            <a:pPr marL="228600" lvl="0" indent="-228600">
              <a:buFont typeface="+mj-lt"/>
              <a:buAutoNum type="arabicPeriod"/>
            </a:pPr>
            <a:r>
              <a:rPr lang="en-US"/>
              <a:t>Q&amp;A</a:t>
            </a:r>
          </a:p>
        </p:txBody>
      </p:sp>
      <p:sp>
        <p:nvSpPr>
          <p:cNvPr id="4" name="Slide Number Placeholder 3"/>
          <p:cNvSpPr>
            <a:spLocks noGrp="1"/>
          </p:cNvSpPr>
          <p:nvPr>
            <p:ph type="sldNum" sz="quarter" idx="5"/>
          </p:nvPr>
        </p:nvSpPr>
        <p:spPr/>
        <p:txBody>
          <a:bodyPr/>
          <a:lstStyle/>
          <a:p>
            <a:fld id="{045E74FF-B95A-3049-B6BA-741949CDE00C}" type="slidenum">
              <a:rPr lang="en-US" smtClean="0"/>
              <a:t>3</a:t>
            </a:fld>
            <a:endParaRPr lang="en-US"/>
          </a:p>
        </p:txBody>
      </p:sp>
    </p:spTree>
    <p:extLst>
      <p:ext uri="{BB962C8B-B14F-4D97-AF65-F5344CB8AC3E}">
        <p14:creationId xmlns:p14="http://schemas.microsoft.com/office/powerpoint/2010/main" val="12346936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85800" lvl="1" indent="-228600">
              <a:buFont typeface="Arial" panose="020B0604020202020204" pitchFamily="34" charset="0"/>
              <a:buChar char="•"/>
            </a:pPr>
            <a:endParaRPr lang="en-US"/>
          </a:p>
        </p:txBody>
      </p:sp>
      <p:sp>
        <p:nvSpPr>
          <p:cNvPr id="4" name="Slide Number Placeholder 3"/>
          <p:cNvSpPr>
            <a:spLocks noGrp="1"/>
          </p:cNvSpPr>
          <p:nvPr>
            <p:ph type="sldNum" sz="quarter" idx="5"/>
          </p:nvPr>
        </p:nvSpPr>
        <p:spPr/>
        <p:txBody>
          <a:bodyPr/>
          <a:lstStyle/>
          <a:p>
            <a:fld id="{045E74FF-B95A-3049-B6BA-741949CDE00C}" type="slidenum">
              <a:rPr lang="en-US" smtClean="0"/>
              <a:t>37</a:t>
            </a:fld>
            <a:endParaRPr lang="en-US"/>
          </a:p>
        </p:txBody>
      </p:sp>
    </p:spTree>
    <p:extLst>
      <p:ext uri="{BB962C8B-B14F-4D97-AF65-F5344CB8AC3E}">
        <p14:creationId xmlns:p14="http://schemas.microsoft.com/office/powerpoint/2010/main" val="1248173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85800" lvl="1" indent="-228600">
              <a:buFont typeface="Arial" panose="020B0604020202020204" pitchFamily="34" charset="0"/>
              <a:buChar char="•"/>
            </a:pPr>
            <a:endParaRPr lang="en-US"/>
          </a:p>
        </p:txBody>
      </p:sp>
      <p:sp>
        <p:nvSpPr>
          <p:cNvPr id="4" name="Slide Number Placeholder 3"/>
          <p:cNvSpPr>
            <a:spLocks noGrp="1"/>
          </p:cNvSpPr>
          <p:nvPr>
            <p:ph type="sldNum" sz="quarter" idx="5"/>
          </p:nvPr>
        </p:nvSpPr>
        <p:spPr/>
        <p:txBody>
          <a:bodyPr/>
          <a:lstStyle/>
          <a:p>
            <a:fld id="{045E74FF-B95A-3049-B6BA-741949CDE00C}" type="slidenum">
              <a:rPr lang="en-US" smtClean="0"/>
              <a:t>38</a:t>
            </a:fld>
            <a:endParaRPr lang="en-US"/>
          </a:p>
        </p:txBody>
      </p:sp>
    </p:spTree>
    <p:extLst>
      <p:ext uri="{BB962C8B-B14F-4D97-AF65-F5344CB8AC3E}">
        <p14:creationId xmlns:p14="http://schemas.microsoft.com/office/powerpoint/2010/main" val="37640146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11/3/2021 2:03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31840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283CB4BC-9160-4F84-B7CF-A58C33CC60A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755903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80D9D3C-96F4-4CD7-8929-E1B8BE5B846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744334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-side project” , = down time. BUT half my work</a:t>
            </a:r>
          </a:p>
          <a:p>
            <a:r>
              <a:rPr lang="en-US" dirty="0"/>
              <a:t>-Based on Visual Studio Interactive Notebooks</a:t>
            </a:r>
            <a:endParaRPr lang="en-US" dirty="0">
              <a:cs typeface="Calibri"/>
            </a:endParaRPr>
          </a:p>
          <a:p>
            <a:r>
              <a:rPr lang="en-US" dirty="0"/>
              <a:t>-Great for schools and Education</a:t>
            </a:r>
            <a:endParaRPr lang="en-US" dirty="0">
              <a:cs typeface="Calibri"/>
            </a:endParaRPr>
          </a:p>
          <a:p>
            <a:r>
              <a:rPr lang="en-US" dirty="0"/>
              <a:t>-My work</a:t>
            </a:r>
            <a:endParaRPr lang="en-US" dirty="0">
              <a:cs typeface="Calibri"/>
            </a:endParaRPr>
          </a:p>
          <a:p>
            <a:r>
              <a:rPr lang="en-US" dirty="0"/>
              <a:t>-Take C# 101 videos by Scott and Kendra</a:t>
            </a:r>
            <a:endParaRPr lang="en-US" dirty="0">
              <a:cs typeface="Calibri"/>
            </a:endParaRPr>
          </a:p>
          <a:p>
            <a:r>
              <a:rPr lang="en-US" dirty="0"/>
              <a:t>-Transcribe into 15 notebooks</a:t>
            </a:r>
            <a:endParaRPr lang="en-US" dirty="0">
              <a:cs typeface="Calibri"/>
            </a:endParaRPr>
          </a:p>
          <a:p>
            <a:r>
              <a:rPr lang="en-US" dirty="0"/>
              <a:t>-Goes from very beginning to introducing object-oriented programing</a:t>
            </a:r>
            <a:endParaRPr lang="en-US" dirty="0">
              <a:cs typeface="Calibri"/>
            </a:endParaRPr>
          </a:p>
          <a:p>
            <a:endParaRPr lang="en-US" dirty="0">
              <a:cs typeface="Calibri"/>
            </a:endParaRPr>
          </a:p>
        </p:txBody>
      </p:sp>
      <p:sp>
        <p:nvSpPr>
          <p:cNvPr id="4" name="Slide Number Placeholder 3"/>
          <p:cNvSpPr>
            <a:spLocks noGrp="1"/>
          </p:cNvSpPr>
          <p:nvPr>
            <p:ph type="sldNum" sz="quarter" idx="5"/>
          </p:nvPr>
        </p:nvSpPr>
        <p:spPr/>
        <p:txBody>
          <a:bodyPr/>
          <a:lstStyle/>
          <a:p>
            <a:fld id="{045E74FF-B95A-3049-B6BA-741949CDE00C}" type="slidenum">
              <a:rPr lang="en-US" smtClean="0"/>
              <a:t>21</a:t>
            </a:fld>
            <a:endParaRPr lang="en-US"/>
          </a:p>
        </p:txBody>
      </p:sp>
    </p:spTree>
    <p:extLst>
      <p:ext uri="{BB962C8B-B14F-4D97-AF65-F5344CB8AC3E}">
        <p14:creationId xmlns:p14="http://schemas.microsoft.com/office/powerpoint/2010/main" val="18514519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2 chunks I want to talk about</a:t>
            </a:r>
          </a:p>
          <a:p>
            <a:r>
              <a:rPr lang="en-US" dirty="0"/>
              <a:t>1st: Beginner modules</a:t>
            </a:r>
            <a:endParaRPr lang="en-US" dirty="0">
              <a:cs typeface="Calibri"/>
            </a:endParaRPr>
          </a:p>
          <a:p>
            <a:r>
              <a:rPr lang="en-US" dirty="0"/>
              <a:t>2nd: Continue learning modules</a:t>
            </a:r>
            <a:endParaRPr lang="en-US" dirty="0">
              <a:cs typeface="Calibri"/>
            </a:endParaRPr>
          </a:p>
          <a:p>
            <a:endParaRPr lang="en-US" dirty="0">
              <a:cs typeface="Calibri"/>
            </a:endParaRPr>
          </a:p>
        </p:txBody>
      </p:sp>
      <p:sp>
        <p:nvSpPr>
          <p:cNvPr id="4" name="Slide Number Placeholder 3"/>
          <p:cNvSpPr>
            <a:spLocks noGrp="1"/>
          </p:cNvSpPr>
          <p:nvPr>
            <p:ph type="sldNum" sz="quarter" idx="5"/>
          </p:nvPr>
        </p:nvSpPr>
        <p:spPr/>
        <p:txBody>
          <a:bodyPr/>
          <a:lstStyle/>
          <a:p>
            <a:fld id="{045E74FF-B95A-3049-B6BA-741949CDE00C}" type="slidenum">
              <a:rPr lang="en-US" smtClean="0"/>
              <a:t>22</a:t>
            </a:fld>
            <a:endParaRPr lang="en-US"/>
          </a:p>
        </p:txBody>
      </p:sp>
    </p:spTree>
    <p:extLst>
      <p:ext uri="{BB962C8B-B14F-4D97-AF65-F5344CB8AC3E}">
        <p14:creationId xmlns:p14="http://schemas.microsoft.com/office/powerpoint/2010/main" val="10292009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There’s really only three boxes that are used in the get started tutorial. </a:t>
            </a:r>
            <a:endParaRPr lang="en-US"/>
          </a:p>
          <a:p>
            <a:r>
              <a:rPr lang="en-US" dirty="0"/>
              <a:t>Unfortunately, folks don’t see the learning. </a:t>
            </a:r>
            <a:endParaRPr lang="en-US" dirty="0">
              <a:cs typeface="Calibri"/>
            </a:endParaRPr>
          </a:p>
          <a:p>
            <a:r>
              <a:rPr lang="en-US" dirty="0"/>
              <a:t>These percentage of use is maximum 4%. Users don’t seems to scroll. </a:t>
            </a:r>
            <a:endParaRPr lang="en-US" dirty="0">
              <a:cs typeface="Calibri"/>
            </a:endParaRPr>
          </a:p>
          <a:p>
            <a:endParaRPr lang="en-US" dirty="0">
              <a:cs typeface="Calibri"/>
            </a:endParaRPr>
          </a:p>
          <a:p>
            <a:endParaRPr lang="en-US" dirty="0">
              <a:cs typeface="Calibri"/>
            </a:endParaRPr>
          </a:p>
        </p:txBody>
      </p:sp>
      <p:sp>
        <p:nvSpPr>
          <p:cNvPr id="4" name="Slide Number Placeholder 3"/>
          <p:cNvSpPr>
            <a:spLocks noGrp="1"/>
          </p:cNvSpPr>
          <p:nvPr>
            <p:ph type="sldNum" sz="quarter" idx="5"/>
          </p:nvPr>
        </p:nvSpPr>
        <p:spPr/>
        <p:txBody>
          <a:bodyPr/>
          <a:lstStyle/>
          <a:p>
            <a:fld id="{045E74FF-B95A-3049-B6BA-741949CDE00C}" type="slidenum">
              <a:rPr lang="en-US" smtClean="0"/>
              <a:t>23</a:t>
            </a:fld>
            <a:endParaRPr lang="en-US"/>
          </a:p>
        </p:txBody>
      </p:sp>
    </p:spTree>
    <p:extLst>
      <p:ext uri="{BB962C8B-B14F-4D97-AF65-F5344CB8AC3E}">
        <p14:creationId xmlns:p14="http://schemas.microsoft.com/office/powerpoint/2010/main" val="1348559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 80%</a:t>
            </a:r>
          </a:p>
          <a:p>
            <a:r>
              <a:rPr lang="en-US" dirty="0"/>
              <a:t>•Web: 70%</a:t>
            </a:r>
            <a:endParaRPr lang="en-US" dirty="0">
              <a:cs typeface="Calibri"/>
            </a:endParaRPr>
          </a:p>
          <a:p>
            <a:r>
              <a:rPr lang="en-US" dirty="0"/>
              <a:t>•Mobile (Xamarin): 67%</a:t>
            </a:r>
            <a:endParaRPr lang="en-US" dirty="0">
              <a:cs typeface="Calibri"/>
            </a:endParaRPr>
          </a:p>
          <a:p>
            <a:r>
              <a:rPr lang="en-US" dirty="0"/>
              <a:t>•Games: 50%</a:t>
            </a:r>
            <a:endParaRPr lang="en-US" dirty="0">
              <a:cs typeface="Calibri"/>
            </a:endParaRPr>
          </a:p>
          <a:p>
            <a:r>
              <a:rPr lang="en-US" dirty="0"/>
              <a:t>•Microservices: 50%</a:t>
            </a:r>
            <a:endParaRPr lang="en-US" dirty="0">
              <a:cs typeface="Calibri"/>
            </a:endParaRPr>
          </a:p>
          <a:p>
            <a:endParaRPr lang="en-US" dirty="0">
              <a:cs typeface="Calibri"/>
            </a:endParaRPr>
          </a:p>
        </p:txBody>
      </p:sp>
      <p:sp>
        <p:nvSpPr>
          <p:cNvPr id="4" name="Slide Number Placeholder 3"/>
          <p:cNvSpPr>
            <a:spLocks noGrp="1"/>
          </p:cNvSpPr>
          <p:nvPr>
            <p:ph type="sldNum" sz="quarter" idx="5"/>
          </p:nvPr>
        </p:nvSpPr>
        <p:spPr/>
        <p:txBody>
          <a:bodyPr/>
          <a:lstStyle/>
          <a:p>
            <a:fld id="{045E74FF-B95A-3049-B6BA-741949CDE00C}" type="slidenum">
              <a:rPr lang="en-US" smtClean="0"/>
              <a:t>24</a:t>
            </a:fld>
            <a:endParaRPr lang="en-US"/>
          </a:p>
        </p:txBody>
      </p:sp>
    </p:spTree>
    <p:extLst>
      <p:ext uri="{BB962C8B-B14F-4D97-AF65-F5344CB8AC3E}">
        <p14:creationId xmlns:p14="http://schemas.microsoft.com/office/powerpoint/2010/main" val="38381340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a:t>
            </a:r>
            <a:endParaRPr lang="en-US"/>
          </a:p>
          <a:p>
            <a:r>
              <a:rPr lang="en-US" dirty="0"/>
              <a:t>-new .NET developers </a:t>
            </a:r>
            <a:endParaRPr lang="en-US" dirty="0">
              <a:cs typeface="Calibri"/>
            </a:endParaRPr>
          </a:p>
          <a:p>
            <a:r>
              <a:rPr lang="en-US" dirty="0"/>
              <a:t>-overwhelmed with the </a:t>
            </a:r>
            <a:r>
              <a:rPr lang="en-US" u="sng" dirty="0"/>
              <a:t>number of options to get started</a:t>
            </a:r>
            <a:endParaRPr lang="en-US" dirty="0"/>
          </a:p>
          <a:p>
            <a:r>
              <a:rPr lang="en-US" dirty="0"/>
              <a:t>2. </a:t>
            </a:r>
            <a:endParaRPr lang="en-US" dirty="0">
              <a:cs typeface="Calibri"/>
            </a:endParaRPr>
          </a:p>
          <a:p>
            <a:r>
              <a:rPr lang="en-US" dirty="0"/>
              <a:t>-new .NET users get </a:t>
            </a:r>
            <a:endParaRPr lang="en-US" dirty="0">
              <a:cs typeface="Calibri"/>
            </a:endParaRPr>
          </a:p>
          <a:p>
            <a:r>
              <a:rPr lang="en-US" dirty="0"/>
              <a:t>-overwhelmed by the website </a:t>
            </a:r>
            <a:endParaRPr lang="en-US" dirty="0">
              <a:cs typeface="Calibri"/>
            </a:endParaRPr>
          </a:p>
          <a:p>
            <a:r>
              <a:rPr lang="en-US" dirty="0"/>
              <a:t>-</a:t>
            </a:r>
            <a:r>
              <a:rPr lang="en-US" u="sng" dirty="0"/>
              <a:t>lack of hierarchy</a:t>
            </a:r>
            <a:endParaRPr lang="en-US" dirty="0"/>
          </a:p>
          <a:p>
            <a:r>
              <a:rPr lang="en-US" dirty="0"/>
              <a:t>3.</a:t>
            </a:r>
            <a:endParaRPr lang="en-US" dirty="0">
              <a:cs typeface="Calibri"/>
            </a:endParaRPr>
          </a:p>
          <a:p>
            <a:r>
              <a:rPr lang="en-US" dirty="0"/>
              <a:t>-developers </a:t>
            </a:r>
            <a:endParaRPr lang="en-US" dirty="0">
              <a:cs typeface="Calibri"/>
            </a:endParaRPr>
          </a:p>
          <a:p>
            <a:r>
              <a:rPr lang="en-US" dirty="0"/>
              <a:t>-looking for materials beyond get started</a:t>
            </a:r>
            <a:endParaRPr lang="en-US" dirty="0">
              <a:cs typeface="Calibri"/>
            </a:endParaRPr>
          </a:p>
          <a:p>
            <a:r>
              <a:rPr lang="en-US" dirty="0"/>
              <a:t>- don't find the additional resources </a:t>
            </a:r>
            <a:endParaRPr lang="en-US" dirty="0">
              <a:cs typeface="Calibri"/>
            </a:endParaRPr>
          </a:p>
          <a:p>
            <a:r>
              <a:rPr lang="en-US" dirty="0"/>
              <a:t>-because </a:t>
            </a:r>
            <a:r>
              <a:rPr lang="en-US" u="sng" dirty="0"/>
              <a:t>scroll to the bottom</a:t>
            </a:r>
            <a:endParaRPr lang="en-US" dirty="0"/>
          </a:p>
          <a:p>
            <a:r>
              <a:rPr lang="en-US" u="sng" dirty="0"/>
              <a:t>4. </a:t>
            </a:r>
            <a:endParaRPr lang="en-US"/>
          </a:p>
          <a:p>
            <a:r>
              <a:rPr lang="en-US" dirty="0"/>
              <a:t>-new .NET developers</a:t>
            </a:r>
            <a:endParaRPr lang="en-US" dirty="0">
              <a:cs typeface="Calibri"/>
            </a:endParaRPr>
          </a:p>
          <a:p>
            <a:r>
              <a:rPr lang="en-US" dirty="0"/>
              <a:t>-get confused because they get </a:t>
            </a:r>
            <a:endParaRPr lang="en-US" dirty="0">
              <a:cs typeface="Calibri"/>
            </a:endParaRPr>
          </a:p>
          <a:p>
            <a:r>
              <a:rPr lang="en-US" dirty="0"/>
              <a:t>-sent to </a:t>
            </a:r>
            <a:r>
              <a:rPr lang="en-US" u="sng" dirty="0"/>
              <a:t>inconsistent locations</a:t>
            </a:r>
            <a:r>
              <a:rPr lang="en-US" dirty="0"/>
              <a:t> when selecting learnings. </a:t>
            </a:r>
            <a:endParaRPr lang="en-US" dirty="0">
              <a:cs typeface="Calibri"/>
            </a:endParaRPr>
          </a:p>
          <a:p>
            <a:r>
              <a:rPr lang="en-US" dirty="0"/>
              <a:t>5. </a:t>
            </a:r>
            <a:endParaRPr lang="en-US" dirty="0">
              <a:cs typeface="Calibri"/>
            </a:endParaRPr>
          </a:p>
          <a:p>
            <a:r>
              <a:rPr lang="en-US" dirty="0"/>
              <a:t>-.NET users seeking to learn new material </a:t>
            </a:r>
            <a:endParaRPr lang="en-US" dirty="0">
              <a:cs typeface="Calibri"/>
            </a:endParaRPr>
          </a:p>
          <a:p>
            <a:r>
              <a:rPr lang="en-US" dirty="0"/>
              <a:t>-have </a:t>
            </a:r>
            <a:r>
              <a:rPr lang="en-US" u="sng" dirty="0"/>
              <a:t>specific learning styles</a:t>
            </a:r>
            <a:r>
              <a:rPr lang="en-US" dirty="0"/>
              <a:t> they prefer, </a:t>
            </a:r>
            <a:endParaRPr lang="en-US" dirty="0">
              <a:cs typeface="Calibri"/>
            </a:endParaRPr>
          </a:p>
          <a:p>
            <a:r>
              <a:rPr lang="en-US" dirty="0"/>
              <a:t>-And get frustrated with the current site because they </a:t>
            </a:r>
            <a:endParaRPr lang="en-US" dirty="0">
              <a:cs typeface="Calibri"/>
            </a:endParaRPr>
          </a:p>
          <a:p>
            <a:r>
              <a:rPr lang="en-US" dirty="0"/>
              <a:t>-can't filter or search for their learning style.</a:t>
            </a:r>
            <a:endParaRPr lang="en-US" dirty="0">
              <a:cs typeface="Calibri"/>
            </a:endParaRPr>
          </a:p>
          <a:p>
            <a:r>
              <a:rPr lang="en-US" dirty="0"/>
              <a:t>6. </a:t>
            </a:r>
            <a:endParaRPr lang="en-US" dirty="0">
              <a:cs typeface="Calibri"/>
            </a:endParaRPr>
          </a:p>
          <a:p>
            <a:r>
              <a:rPr lang="en-US" dirty="0"/>
              <a:t>-new to .NET learners</a:t>
            </a:r>
            <a:endParaRPr lang="en-US" dirty="0">
              <a:cs typeface="Calibri"/>
            </a:endParaRPr>
          </a:p>
          <a:p>
            <a:r>
              <a:rPr lang="en-US" dirty="0"/>
              <a:t>-drop off when a learning needs them to </a:t>
            </a:r>
            <a:r>
              <a:rPr lang="en-US" u="sng" dirty="0"/>
              <a:t>download</a:t>
            </a:r>
            <a:r>
              <a:rPr lang="en-US" dirty="0"/>
              <a:t> content, </a:t>
            </a:r>
            <a:endParaRPr lang="en-US" dirty="0">
              <a:cs typeface="Calibri"/>
            </a:endParaRPr>
          </a:p>
          <a:p>
            <a:r>
              <a:rPr lang="en-US" dirty="0"/>
              <a:t>-don't want to commit to downloading anything yet. </a:t>
            </a:r>
            <a:endParaRPr lang="en-US" dirty="0">
              <a:cs typeface="Calibri"/>
            </a:endParaRPr>
          </a:p>
          <a:p>
            <a:endParaRPr lang="en-US" dirty="0">
              <a:cs typeface="Calibri"/>
            </a:endParaRPr>
          </a:p>
        </p:txBody>
      </p:sp>
      <p:sp>
        <p:nvSpPr>
          <p:cNvPr id="4" name="Slide Number Placeholder 3"/>
          <p:cNvSpPr>
            <a:spLocks noGrp="1"/>
          </p:cNvSpPr>
          <p:nvPr>
            <p:ph type="sldNum" sz="quarter" idx="5"/>
          </p:nvPr>
        </p:nvSpPr>
        <p:spPr/>
        <p:txBody>
          <a:bodyPr/>
          <a:lstStyle/>
          <a:p>
            <a:fld id="{045E74FF-B95A-3049-B6BA-741949CDE00C}" type="slidenum">
              <a:rPr lang="en-US" smtClean="0"/>
              <a:t>25</a:t>
            </a:fld>
            <a:endParaRPr lang="en-US"/>
          </a:p>
        </p:txBody>
      </p:sp>
    </p:spTree>
    <p:extLst>
      <p:ext uri="{BB962C8B-B14F-4D97-AF65-F5344CB8AC3E}">
        <p14:creationId xmlns:p14="http://schemas.microsoft.com/office/powerpoint/2010/main" val="42620188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5.jpeg"/><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4.jpeg"/><Relationship Id="rId1" Type="http://schemas.openxmlformats.org/officeDocument/2006/relationships/slideMaster" Target="../slideMasters/slideMaster6.xml"/><Relationship Id="rId4" Type="http://schemas.openxmlformats.org/officeDocument/2006/relationships/image" Target="../media/image20.jpeg"/></Relationships>
</file>

<file path=ppt/slideLayouts/_rels/slideLayout15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4.jpeg"/><Relationship Id="rId1" Type="http://schemas.openxmlformats.org/officeDocument/2006/relationships/slideMaster" Target="../slideMasters/slideMaster6.xml"/><Relationship Id="rId5" Type="http://schemas.openxmlformats.org/officeDocument/2006/relationships/image" Target="../media/image21.jpeg"/><Relationship Id="rId4" Type="http://schemas.openxmlformats.org/officeDocument/2006/relationships/image" Target="../media/image20.jpeg"/></Relationships>
</file>

<file path=ppt/slideLayouts/_rels/slideLayout15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Master" Target="../slideMasters/slideMaster6.xml"/></Relationships>
</file>

<file path=ppt/slideLayouts/_rels/slideLayout15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Master" Target="../slideMasters/slideMaster6.xml"/><Relationship Id="rId4" Type="http://schemas.openxmlformats.org/officeDocument/2006/relationships/image" Target="../media/image26.jpeg"/></Relationships>
</file>

<file path=ppt/slideLayouts/_rels/slideLayout159.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Master" Target="../slideMasters/slideMaster6.xml"/><Relationship Id="rId5" Type="http://schemas.openxmlformats.org/officeDocument/2006/relationships/image" Target="../media/image30.jpeg"/><Relationship Id="rId4" Type="http://schemas.openxmlformats.org/officeDocument/2006/relationships/image" Target="../media/image29.jpe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4.jpeg"/><Relationship Id="rId1" Type="http://schemas.openxmlformats.org/officeDocument/2006/relationships/slideMaster" Target="../slideMasters/slideMaster6.xml"/><Relationship Id="rId6" Type="http://schemas.openxmlformats.org/officeDocument/2006/relationships/image" Target="../media/image31.jpeg"/><Relationship Id="rId5" Type="http://schemas.openxmlformats.org/officeDocument/2006/relationships/image" Target="../media/image21.jpeg"/><Relationship Id="rId4" Type="http://schemas.openxmlformats.org/officeDocument/2006/relationships/image" Target="../media/image20.jpeg"/></Relationships>
</file>

<file path=ppt/slideLayouts/_rels/slideLayout16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4.jpeg"/><Relationship Id="rId1" Type="http://schemas.openxmlformats.org/officeDocument/2006/relationships/slideMaster" Target="../slideMasters/slideMaster6.xml"/><Relationship Id="rId4" Type="http://schemas.openxmlformats.org/officeDocument/2006/relationships/image" Target="../media/image20.jpeg"/></Relationships>
</file>

<file path=ppt/slideLayouts/_rels/slideLayout16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4.jpeg"/><Relationship Id="rId1" Type="http://schemas.openxmlformats.org/officeDocument/2006/relationships/slideMaster" Target="../slideMasters/slideMaster6.xml"/><Relationship Id="rId5" Type="http://schemas.openxmlformats.org/officeDocument/2006/relationships/image" Target="../media/image21.jpeg"/><Relationship Id="rId4" Type="http://schemas.openxmlformats.org/officeDocument/2006/relationships/image" Target="../media/image20.jpeg"/></Relationships>
</file>

<file path=ppt/slideLayouts/_rels/slideLayout16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4.jpeg"/><Relationship Id="rId1" Type="http://schemas.openxmlformats.org/officeDocument/2006/relationships/slideMaster" Target="../slideMasters/slideMaster6.xml"/><Relationship Id="rId6" Type="http://schemas.openxmlformats.org/officeDocument/2006/relationships/image" Target="../media/image31.jpeg"/><Relationship Id="rId5" Type="http://schemas.openxmlformats.org/officeDocument/2006/relationships/image" Target="../media/image21.jpeg"/><Relationship Id="rId4" Type="http://schemas.openxmlformats.org/officeDocument/2006/relationships/image" Target="../media/image20.jpe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Master" Target="../slideMasters/slideMaster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1.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6.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Master" Target="../slideMasters/slideMaster3.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Master" Target="../slideMasters/slideMaster4.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emf"/><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8.emf"/><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emf"/><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Master" Target="../slideMasters/slideMaster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12.emf"/><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0A11C-A8D4-6C4D-9BC8-64E48AD30D7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D331764-D0FD-C041-9C7E-0E4A43C8840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ADC7AB4-98BC-AF48-AFE6-8627194A5CA6}"/>
              </a:ext>
            </a:extLst>
          </p:cNvPr>
          <p:cNvSpPr>
            <a:spLocks noGrp="1"/>
          </p:cNvSpPr>
          <p:nvPr>
            <p:ph type="dt" sz="half" idx="10"/>
          </p:nvPr>
        </p:nvSpPr>
        <p:spPr/>
        <p:txBody>
          <a:bodyPr/>
          <a:lstStyle/>
          <a:p>
            <a:fld id="{0A627400-D089-7447-864B-77479EBD4214}" type="datetimeFigureOut">
              <a:rPr lang="en-US" smtClean="0"/>
              <a:t>11/3/2021</a:t>
            </a:fld>
            <a:endParaRPr lang="en-US"/>
          </a:p>
        </p:txBody>
      </p:sp>
      <p:sp>
        <p:nvSpPr>
          <p:cNvPr id="5" name="Footer Placeholder 4">
            <a:extLst>
              <a:ext uri="{FF2B5EF4-FFF2-40B4-BE49-F238E27FC236}">
                <a16:creationId xmlns:a16="http://schemas.microsoft.com/office/drawing/2014/main" id="{830E2CE4-748E-A04B-BB23-47BF9CF92D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414B8D-DB37-EC43-BCFA-555B02164E2A}"/>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9005549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ADD0FB5-8750-2E43-A44E-E5888302001F}"/>
              </a:ext>
            </a:extLst>
          </p:cNvPr>
          <p:cNvSpPr>
            <a:spLocks noGrp="1"/>
          </p:cNvSpPr>
          <p:nvPr>
            <p:ph type="dt" sz="half" idx="10"/>
          </p:nvPr>
        </p:nvSpPr>
        <p:spPr/>
        <p:txBody>
          <a:bodyPr/>
          <a:lstStyle/>
          <a:p>
            <a:fld id="{0A627400-D089-7447-864B-77479EBD4214}" type="datetimeFigureOut">
              <a:rPr lang="en-US" smtClean="0"/>
              <a:t>11/3/2021</a:t>
            </a:fld>
            <a:endParaRPr lang="en-US"/>
          </a:p>
        </p:txBody>
      </p:sp>
      <p:sp>
        <p:nvSpPr>
          <p:cNvPr id="3" name="Footer Placeholder 2">
            <a:extLst>
              <a:ext uri="{FF2B5EF4-FFF2-40B4-BE49-F238E27FC236}">
                <a16:creationId xmlns:a16="http://schemas.microsoft.com/office/drawing/2014/main" id="{FDDB610F-7B19-C746-9E0B-2E5B1ECA56B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D41F611-C530-CE49-B2FA-F7DB8E10BB84}"/>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422727964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accent3"/>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4" name="Picture Placeholder 3">
            <a:extLst>
              <a:ext uri="{FF2B5EF4-FFF2-40B4-BE49-F238E27FC236}">
                <a16:creationId xmlns:a16="http://schemas.microsoft.com/office/drawing/2014/main" id="{40BC5B99-509C-464A-99BC-BB61027E6D1A}"/>
              </a:ext>
            </a:extLst>
          </p:cNvPr>
          <p:cNvSpPr>
            <a:spLocks noGrp="1"/>
          </p:cNvSpPr>
          <p:nvPr>
            <p:ph type="pic" sz="quarter" idx="13"/>
          </p:nvPr>
        </p:nvSpPr>
        <p:spPr>
          <a:xfrm>
            <a:off x="5326063" y="0"/>
            <a:ext cx="6865937" cy="6858000"/>
          </a:xfrm>
        </p:spPr>
        <p:txBody>
          <a:bodyPr/>
          <a:lstStyle/>
          <a:p>
            <a:r>
              <a:rPr lang="en-US"/>
              <a:t>Click icon to add picture</a:t>
            </a:r>
          </a:p>
        </p:txBody>
      </p:sp>
    </p:spTree>
    <p:extLst>
      <p:ext uri="{BB962C8B-B14F-4D97-AF65-F5344CB8AC3E}">
        <p14:creationId xmlns:p14="http://schemas.microsoft.com/office/powerpoint/2010/main" val="18958114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1D16804B-3245-9A4C-A340-6FF89CF57D54}"/>
              </a:ext>
            </a:extLst>
          </p:cNvPr>
          <p:cNvSpPr>
            <a:spLocks noGrp="1"/>
          </p:cNvSpPr>
          <p:nvPr>
            <p:ph type="pic" sz="quarter" idx="13"/>
          </p:nvPr>
        </p:nvSpPr>
        <p:spPr>
          <a:xfrm>
            <a:off x="5334000" y="0"/>
            <a:ext cx="6858000" cy="6858000"/>
          </a:xfrm>
        </p:spPr>
        <p:txBody>
          <a:bodyPr/>
          <a:lstStyle/>
          <a:p>
            <a:r>
              <a:rPr lang="en-US"/>
              <a:t>Click icon to add picture</a:t>
            </a:r>
          </a:p>
        </p:txBody>
      </p:sp>
    </p:spTree>
    <p:extLst>
      <p:ext uri="{BB962C8B-B14F-4D97-AF65-F5344CB8AC3E}">
        <p14:creationId xmlns:p14="http://schemas.microsoft.com/office/powerpoint/2010/main" val="19848511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1557614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Slide Left Title Black Bkg">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0745870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40">
          <p15:clr>
            <a:srgbClr val="5ACBF0"/>
          </p15:clr>
        </p15:guide>
        <p15:guide id="4" orient="horz" pos="2160">
          <p15:clr>
            <a:srgbClr val="FBAE4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Slide Left Title White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EC770E93-46FB-B04C-AFC6-A97F7105D84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0026111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40">
          <p15:clr>
            <a:srgbClr val="5ACBF0"/>
          </p15:clr>
        </p15:guide>
        <p15:guide id="4" orient="horz" pos="2160">
          <p15:clr>
            <a:srgbClr val="FBAE4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4440054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Slide Square Border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75615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75615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F20930C2-FF47-3F44-BA93-EEDCB40578EB}"/>
              </a:ext>
            </a:extLst>
          </p:cNvPr>
          <p:cNvSpPr>
            <a:spLocks noGrp="1"/>
          </p:cNvSpPr>
          <p:nvPr>
            <p:ph type="pic" sz="quarter" idx="13"/>
          </p:nvPr>
        </p:nvSpPr>
        <p:spPr>
          <a:xfrm>
            <a:off x="5627688" y="292100"/>
            <a:ext cx="6270625" cy="6272213"/>
          </a:xfrm>
        </p:spPr>
        <p:txBody>
          <a:bodyPr/>
          <a:lstStyle/>
          <a:p>
            <a:r>
              <a:rPr lang="en-US"/>
              <a:t>Click icon to add picture</a:t>
            </a:r>
          </a:p>
        </p:txBody>
      </p:sp>
    </p:spTree>
    <p:extLst>
      <p:ext uri="{BB962C8B-B14F-4D97-AF65-F5344CB8AC3E}">
        <p14:creationId xmlns:p14="http://schemas.microsoft.com/office/powerpoint/2010/main" val="29636540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3545">
          <p15:clr>
            <a:srgbClr val="FBAE40"/>
          </p15:clr>
        </p15:guide>
        <p15:guide id="6" pos="3364">
          <p15:clr>
            <a:srgbClr val="FBAE4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End Slide Color Bkg">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0320535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End Slide Black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4724133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5893217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3F4C8-ACE5-AA41-9EBC-6F219CCD020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526919D-151A-7C4C-8A71-C4ABA1A2217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3FBA6F2-5020-7242-9E57-E0675E0B2F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7336613-A664-FA43-A06B-0B7D89B886D7}"/>
              </a:ext>
            </a:extLst>
          </p:cNvPr>
          <p:cNvSpPr>
            <a:spLocks noGrp="1"/>
          </p:cNvSpPr>
          <p:nvPr>
            <p:ph type="dt" sz="half" idx="10"/>
          </p:nvPr>
        </p:nvSpPr>
        <p:spPr/>
        <p:txBody>
          <a:bodyPr/>
          <a:lstStyle/>
          <a:p>
            <a:fld id="{0A627400-D089-7447-864B-77479EBD4214}" type="datetimeFigureOut">
              <a:rPr lang="en-US" smtClean="0"/>
              <a:t>11/3/2021</a:t>
            </a:fld>
            <a:endParaRPr lang="en-US"/>
          </a:p>
        </p:txBody>
      </p:sp>
      <p:sp>
        <p:nvSpPr>
          <p:cNvPr id="6" name="Footer Placeholder 5">
            <a:extLst>
              <a:ext uri="{FF2B5EF4-FFF2-40B4-BE49-F238E27FC236}">
                <a16:creationId xmlns:a16="http://schemas.microsoft.com/office/drawing/2014/main" id="{D8F30207-37C8-244F-BB68-9F8052354BA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4E8AD2-D0EA-8F4D-87DC-04542465F06D}"/>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565350017"/>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657553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5658694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1041827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0405457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8487808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43846887"/>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9288990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83782857"/>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7387304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326610377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3D9E6-2CA3-2544-A192-D985D823E57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2E2FEFA-8567-2C47-85B7-8DDFFB58455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616CA7B-86B2-1443-A763-E8CF8795D2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25604EC-890E-114F-B30A-63738A82E2E5}"/>
              </a:ext>
            </a:extLst>
          </p:cNvPr>
          <p:cNvSpPr>
            <a:spLocks noGrp="1"/>
          </p:cNvSpPr>
          <p:nvPr>
            <p:ph type="dt" sz="half" idx="10"/>
          </p:nvPr>
        </p:nvSpPr>
        <p:spPr/>
        <p:txBody>
          <a:bodyPr/>
          <a:lstStyle/>
          <a:p>
            <a:fld id="{0A627400-D089-7447-864B-77479EBD4214}" type="datetimeFigureOut">
              <a:rPr lang="en-US" smtClean="0"/>
              <a:t>11/3/2021</a:t>
            </a:fld>
            <a:endParaRPr lang="en-US"/>
          </a:p>
        </p:txBody>
      </p:sp>
      <p:sp>
        <p:nvSpPr>
          <p:cNvPr id="6" name="Footer Placeholder 5">
            <a:extLst>
              <a:ext uri="{FF2B5EF4-FFF2-40B4-BE49-F238E27FC236}">
                <a16:creationId xmlns:a16="http://schemas.microsoft.com/office/drawing/2014/main" id="{1F1EA932-181E-D243-8AEB-86E683A0CD4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C7439FE-C77A-E345-AB8F-0CF0003F5AA5}"/>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464349985"/>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77162475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Header Background 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1109616-29F5-2A48-AD26-C036688E660A}"/>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844675"/>
            <a:ext cx="11018838" cy="4424363"/>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02848595"/>
      </p:ext>
    </p:extLst>
  </p:cSld>
  <p:clrMapOvr>
    <a:masterClrMapping/>
  </p:clrMapOvr>
  <p:transition>
    <p:fade/>
  </p:transition>
  <p:extLst>
    <p:ext uri="{DCECCB84-F9BA-43D5-87BE-67443E8EF086}">
      <p15:sldGuideLst xmlns:p15="http://schemas.microsoft.com/office/powerpoint/2012/main">
        <p15:guide id="2" orient="horz" pos="1162">
          <p15:clr>
            <a:srgbClr val="5ACBF0"/>
          </p15:clr>
        </p15:guide>
        <p15:guide id="3" orient="horz" pos="288">
          <p15:clr>
            <a:srgbClr val="5ACBF0"/>
          </p15:clr>
        </p15:guide>
        <p15:guide id="5" orient="horz" pos="904">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Header Background Two Column Bullet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D3A5130-10A1-954A-B139-8F920AB6EC86}"/>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accent3"/>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844674"/>
            <a:ext cx="5211763"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844674"/>
            <a:ext cx="5219700"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5321354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Header Background Two Column Non-bulleted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6D08175-261D-A74C-8918-CB97ADB19271}"/>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p>
        </p:txBody>
      </p:sp>
      <p:sp>
        <p:nvSpPr>
          <p:cNvPr id="4" name="Text Placeholder 3"/>
          <p:cNvSpPr>
            <a:spLocks noGrp="1"/>
          </p:cNvSpPr>
          <p:nvPr>
            <p:ph type="body" sz="quarter" idx="10"/>
          </p:nvPr>
        </p:nvSpPr>
        <p:spPr>
          <a:xfrm>
            <a:off x="584200" y="1853052"/>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844675"/>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2521770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Header Background Two Column Content with Subhead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7941E1A-46FF-9B43-8237-B9FAC6645B8E}"/>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851161"/>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495686"/>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844675"/>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489200"/>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6493800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Header Background Three Column Bullet with Subtitle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5B0B838-FFE7-3848-8346-94C828955739}"/>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7971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7905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7971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40191384"/>
      </p:ext>
    </p:extLst>
  </p:cSld>
  <p:clrMapOvr>
    <a:masterClrMapping/>
  </p:clrMapOvr>
  <p:transition>
    <p:fade/>
  </p:transition>
  <p:extLst>
    <p:ext uri="{DCECCB84-F9BA-43D5-87BE-67443E8EF086}">
      <p15:sldGuideLst xmlns:p15="http://schemas.microsoft.com/office/powerpoint/2012/main">
        <p15:guide id="3" orient="horz" pos="1162">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Header Background Four Column Bullet with Subtitle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7D56507-64E9-FD49-A968-94669A530F3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26604594"/>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162">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Header Line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nchor="ct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7" name="Straight Connector 6">
            <a:extLst>
              <a:ext uri="{FF2B5EF4-FFF2-40B4-BE49-F238E27FC236}">
                <a16:creationId xmlns:a16="http://schemas.microsoft.com/office/drawing/2014/main" id="{8EDAE969-6DFB-AD4B-A4BB-4C9D04F1489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7508481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Header Line 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tx1"/>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AE9361ED-1B01-E94D-9CDA-29127BEC918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3698182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Header Line 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tx1"/>
                </a:soli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6161C8D7-A314-D146-8B0F-88DAD8C243A2}"/>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7684758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0A11C-A8D4-6C4D-9BC8-64E48AD30D7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D331764-D0FD-C041-9C7E-0E4A43C8840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ADC7AB4-98BC-AF48-AFE6-8627194A5CA6}"/>
              </a:ext>
            </a:extLst>
          </p:cNvPr>
          <p:cNvSpPr>
            <a:spLocks noGrp="1"/>
          </p:cNvSpPr>
          <p:nvPr>
            <p:ph type="dt" sz="half" idx="10"/>
          </p:nvPr>
        </p:nvSpPr>
        <p:spPr/>
        <p:txBody>
          <a:bodyPr/>
          <a:lstStyle/>
          <a:p>
            <a:fld id="{0A627400-D089-7447-864B-77479EBD4214}" type="datetimeFigureOut">
              <a:rPr lang="en-US" smtClean="0"/>
              <a:t>11/3/2021</a:t>
            </a:fld>
            <a:endParaRPr lang="en-US"/>
          </a:p>
        </p:txBody>
      </p:sp>
      <p:sp>
        <p:nvSpPr>
          <p:cNvPr id="5" name="Footer Placeholder 4">
            <a:extLst>
              <a:ext uri="{FF2B5EF4-FFF2-40B4-BE49-F238E27FC236}">
                <a16:creationId xmlns:a16="http://schemas.microsoft.com/office/drawing/2014/main" id="{830E2CE4-748E-A04B-BB23-47BF9CF92D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414B8D-DB37-EC43-BCFA-555B02164E2A}"/>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418062240"/>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1_Header Background 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43174"/>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7699"/>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3"/>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B52B4BDF-7433-F544-8549-B08FCF3FD2A9}"/>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8550320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Header Line 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0" name="Straight Connector 9">
            <a:extLst>
              <a:ext uri="{FF2B5EF4-FFF2-40B4-BE49-F238E27FC236}">
                <a16:creationId xmlns:a16="http://schemas.microsoft.com/office/drawing/2014/main" id="{CF841732-6515-3E42-A4B2-E3983B953B2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5939174"/>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Header Line 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839746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Header Line Four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35775014"/>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Header Line Blank">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cxnSp>
        <p:nvCxnSpPr>
          <p:cNvPr id="3" name="Straight Connector 2">
            <a:extLst>
              <a:ext uri="{FF2B5EF4-FFF2-40B4-BE49-F238E27FC236}">
                <a16:creationId xmlns:a16="http://schemas.microsoft.com/office/drawing/2014/main" id="{2502F9BD-EF25-7144-AB08-9EDFAA5C2CE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245888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6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oAutofit/>
          </a:bodyPr>
          <a:lstStyle/>
          <a:p>
            <a:pPr algn="l"/>
            <a:r>
              <a:rPr lang="en-US" sz="3600">
                <a:solidFill>
                  <a:schemeClr val="tx2"/>
                </a:solidFill>
                <a:latin typeface="+mj-lt"/>
              </a:rPr>
              <a:t>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oAutofit/>
          </a:bodyPr>
          <a:lstStyle/>
          <a:p>
            <a:pPr algn="l"/>
            <a:r>
              <a:rPr lang="en-US" sz="3600">
                <a:solidFill>
                  <a:schemeClr val="tx2"/>
                </a:solidFill>
                <a:latin typeface="+mj-lt"/>
              </a:rPr>
              <a:t>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171852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9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Jan</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Feb</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Mar</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Apr</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800">
                <a:solidFill>
                  <a:schemeClr val="tx2"/>
                </a:solidFill>
                <a:latin typeface="+mj-lt"/>
              </a:rPr>
              <a:t>May</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Jun</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Jul</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Aug</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Sep</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Oct</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800">
                <a:solidFill>
                  <a:schemeClr val="tx2"/>
                </a:solidFill>
                <a:latin typeface="+mj-lt"/>
              </a:rPr>
              <a:t>Nov</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Dec</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1048160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11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000">
                <a:solidFill>
                  <a:schemeClr val="tx2"/>
                </a:solidFill>
                <a:latin typeface="+mj-lt"/>
              </a:rPr>
              <a:t>Week 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000">
                <a:solidFill>
                  <a:schemeClr val="tx2"/>
                </a:solidFill>
                <a:latin typeface="+mj-lt"/>
              </a:rPr>
              <a:t>Week 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9487701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13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Tree>
    <p:extLst>
      <p:ext uri="{BB962C8B-B14F-4D97-AF65-F5344CB8AC3E}">
        <p14:creationId xmlns:p14="http://schemas.microsoft.com/office/powerpoint/2010/main" val="2724682141"/>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12_Header Line 12 Months">
    <p:bg>
      <p:bgPr>
        <a:solidFill>
          <a:schemeClr val="tx2"/>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accent3"/>
                </a:solidFill>
              </a:defRPr>
            </a:lvl1pPr>
          </a:lstStyle>
          <a:p>
            <a:r>
              <a:rPr lang="en-US"/>
              <a:t>Click to edit Master title style</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Tree>
    <p:extLst>
      <p:ext uri="{BB962C8B-B14F-4D97-AF65-F5344CB8AC3E}">
        <p14:creationId xmlns:p14="http://schemas.microsoft.com/office/powerpoint/2010/main" val="3542346692"/>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p>
            <a:fld id="{0A627400-D089-7447-864B-77479EBD4214}" type="datetimeFigureOut">
              <a:rPr lang="en-US" smtClean="0"/>
              <a:t>11/3/2021</a:t>
            </a:fld>
            <a:endParaRPr lang="en-US"/>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73997274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14_Header Line 12 Months">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E9C8D47-3F89-2440-BD17-30886A5B991A}"/>
              </a:ext>
            </a:extLst>
          </p:cNvPr>
          <p:cNvSpPr/>
          <p:nvPr userDrawn="1"/>
        </p:nvSpPr>
        <p:spPr bwMode="auto">
          <a:xfrm>
            <a:off x="0"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3477325" cy="1107996"/>
          </a:xfrm>
        </p:spPr>
        <p:txBody>
          <a:bodyPr wrap="square">
            <a:spAutoFit/>
          </a:bodyPr>
          <a:lstStyle>
            <a:lvl1pPr>
              <a:defRPr>
                <a:solidFill>
                  <a:schemeClr val="accent3"/>
                </a:solidFill>
              </a:defRPr>
            </a:lvl1pPr>
          </a:lstStyle>
          <a:p>
            <a:r>
              <a:rPr lang="en-US"/>
              <a:t>Click to edit Master title style</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 name="Text Placeholder 4">
            <a:extLst>
              <a:ext uri="{FF2B5EF4-FFF2-40B4-BE49-F238E27FC236}">
                <a16:creationId xmlns:a16="http://schemas.microsoft.com/office/drawing/2014/main" id="{C0CD7CCE-7A0A-2445-87E0-A18FB3B723C6}"/>
              </a:ext>
            </a:extLst>
          </p:cNvPr>
          <p:cNvSpPr>
            <a:spLocks noGrp="1"/>
          </p:cNvSpPr>
          <p:nvPr>
            <p:ph type="body" sz="quarter" idx="34"/>
          </p:nvPr>
        </p:nvSpPr>
        <p:spPr>
          <a:xfrm>
            <a:off x="584200" y="2017713"/>
            <a:ext cx="3481388" cy="430887"/>
          </a:xfrm>
        </p:spPr>
        <p:txBody>
          <a:bodyPr/>
          <a:lstStyle>
            <a:lvl1pPr marL="0" indent="0">
              <a:buNone/>
              <a:defRPr>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1466469378"/>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4653963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2840209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7354640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itle - Square Photo Lef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0" y="0"/>
            <a:ext cx="6892925" cy="6858000"/>
          </a:xfrm>
        </p:spPr>
        <p:txBody>
          <a:bodyPr/>
          <a:lstStyle/>
          <a:p>
            <a:r>
              <a:rPr lang="en-US"/>
              <a:t>Click icon to add picture</a:t>
            </a:r>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7192963" y="457200"/>
            <a:ext cx="4416425" cy="553998"/>
          </a:xfrm>
        </p:spPr>
        <p:txBody>
          <a:bodyPr/>
          <a:lstStyle/>
          <a:p>
            <a:r>
              <a:rPr lang="en-US"/>
              <a:t>Click to edit Master title style</a:t>
            </a:r>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7192963" y="1436688"/>
            <a:ext cx="3470275" cy="2043636"/>
          </a:xfrm>
        </p:spPr>
        <p:txBody>
          <a:bodyPr/>
          <a:lstStyle>
            <a:lvl1pPr marL="0" indent="0">
              <a:buFontTx/>
              <a:buNone/>
              <a:defRPr/>
            </a:lvl1pPr>
            <a:lvl2pPr marL="228600" indent="0">
              <a:buFontTx/>
              <a:buNone/>
              <a:defRPr/>
            </a:lvl2pPr>
            <a:lvl3pPr marL="457200" indent="0">
              <a:buFontTx/>
              <a:buNone/>
              <a:defRPr/>
            </a:lvl3pPr>
            <a:lvl4pPr marL="661988" indent="0">
              <a:buFontTx/>
              <a:buNone/>
              <a:defRPr/>
            </a:lvl4pPr>
            <a:lvl5pPr marL="855663" indent="0">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5742627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4342">
          <p15:clr>
            <a:srgbClr val="A4A3A4"/>
          </p15:clr>
        </p15:guide>
        <p15:guide id="19" pos="4531">
          <p15:clr>
            <a:srgbClr val="A4A3A4"/>
          </p15:clr>
        </p15:guide>
        <p15:guide id="28" orient="horz" pos="905">
          <p15:clr>
            <a:srgbClr val="5ACBF0"/>
          </p15:clr>
        </p15:guide>
        <p15:guide id="30" orient="horz" pos="288">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itle - Square Photo Righ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5299075" y="0"/>
            <a:ext cx="6892925" cy="6858000"/>
          </a:xfrm>
        </p:spPr>
        <p:txBody>
          <a:bodyPr/>
          <a:lstStyle/>
          <a:p>
            <a:r>
              <a:rPr lang="en-US"/>
              <a:t>Click icon to add picture</a:t>
            </a:r>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584200" y="457200"/>
            <a:ext cx="4416425" cy="553998"/>
          </a:xfrm>
        </p:spPr>
        <p:txBody>
          <a:bodyPr/>
          <a:lstStyle/>
          <a:p>
            <a:r>
              <a:rPr lang="en-US"/>
              <a:t>Click to edit Master title style</a:t>
            </a:r>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584200" y="1436688"/>
            <a:ext cx="3470275" cy="2302169"/>
          </a:xfrm>
        </p:spPr>
        <p:txBody>
          <a:bodyPr/>
          <a:lstStyle>
            <a:lvl1pPr marL="0" indent="0">
              <a:buFontTx/>
              <a:buNone/>
              <a:defRPr sz="2200"/>
            </a:lvl1pPr>
            <a:lvl2pPr marL="228600" indent="0">
              <a:buFontTx/>
              <a:buNone/>
              <a:defRPr sz="2200"/>
            </a:lvl2pPr>
            <a:lvl3pPr marL="457200" indent="0">
              <a:buFontTx/>
              <a:buNone/>
              <a:defRPr sz="2200"/>
            </a:lvl3pPr>
            <a:lvl4pPr marL="661988" indent="0">
              <a:buFontTx/>
              <a:buNone/>
              <a:defRPr sz="2200"/>
            </a:lvl4pPr>
            <a:lvl5pPr marL="855663" indent="0">
              <a:buFontTx/>
              <a:buNone/>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2566947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3160">
          <p15:clr>
            <a:srgbClr val="A4A3A4"/>
          </p15:clr>
        </p15:guide>
        <p15:guide id="19" pos="3341">
          <p15:clr>
            <a:srgbClr val="A4A3A4"/>
          </p15:clr>
        </p15:guide>
        <p15:guide id="28" orient="horz" pos="905">
          <p15:clr>
            <a:srgbClr val="5ACBF0"/>
          </p15:clr>
        </p15:guide>
        <p15:guide id="30" orient="horz" pos="288">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Photo full bleed upp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585789"/>
            <a:ext cx="12192000" cy="1362282"/>
          </a:xfrm>
          <a:noFill/>
        </p:spPr>
        <p:txBody>
          <a:bodyPr lIns="585216" tIns="0" rIns="585216" bIns="586800" anchor="t"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26684027"/>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38683927"/>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045751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1_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5" name="Title 1">
            <a:extLst>
              <a:ext uri="{FF2B5EF4-FFF2-40B4-BE49-F238E27FC236}">
                <a16:creationId xmlns:a16="http://schemas.microsoft.com/office/drawing/2014/main" id="{04D80903-AB2F-EA47-B1B9-181A4D5084E7}"/>
              </a:ext>
            </a:extLst>
          </p:cNvPr>
          <p:cNvSpPr txBox="1">
            <a:spLocks/>
          </p:cNvSpPr>
          <p:nvPr userDrawn="1"/>
        </p:nvSpPr>
        <p:spPr>
          <a:xfrm>
            <a:off x="584200" y="2425780"/>
            <a:ext cx="5511800" cy="1107996"/>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anose="020B0502040204020203" pitchFamily="34" charset="0"/>
              </a:defRPr>
            </a:lvl1pPr>
          </a:lstStyle>
          <a:p>
            <a:r>
              <a:rPr lang="en-US"/>
              <a:t>Event name or presentation title </a:t>
            </a:r>
          </a:p>
        </p:txBody>
      </p:sp>
      <p:sp>
        <p:nvSpPr>
          <p:cNvPr id="7" name="Text Placeholder 4">
            <a:extLst>
              <a:ext uri="{FF2B5EF4-FFF2-40B4-BE49-F238E27FC236}">
                <a16:creationId xmlns:a16="http://schemas.microsoft.com/office/drawing/2014/main" id="{A200C02C-4314-EE45-A300-21710CAE4FE5}"/>
              </a:ext>
            </a:extLst>
          </p:cNvPr>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9" name="MS logo white - EMF" descr="Microsoft logo white text version">
            <a:extLst>
              <a:ext uri="{FF2B5EF4-FFF2-40B4-BE49-F238E27FC236}">
                <a16:creationId xmlns:a16="http://schemas.microsoft.com/office/drawing/2014/main" id="{EDE56B65-3E69-6146-8830-D107DE1E3AE7}"/>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31026179"/>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757EB-4E89-E242-A168-D43300293B6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75685AA-91AE-C64E-93AC-A496F2A7B1D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092AC60-9D74-8B41-930D-BB628CAABBF0}"/>
              </a:ext>
            </a:extLst>
          </p:cNvPr>
          <p:cNvSpPr>
            <a:spLocks noGrp="1"/>
          </p:cNvSpPr>
          <p:nvPr>
            <p:ph type="dt" sz="half" idx="10"/>
          </p:nvPr>
        </p:nvSpPr>
        <p:spPr/>
        <p:txBody>
          <a:bodyPr/>
          <a:lstStyle/>
          <a:p>
            <a:fld id="{0A627400-D089-7447-864B-77479EBD4214}" type="datetimeFigureOut">
              <a:rPr lang="en-US" smtClean="0"/>
              <a:t>11/3/2021</a:t>
            </a:fld>
            <a:endParaRPr lang="en-US"/>
          </a:p>
        </p:txBody>
      </p:sp>
      <p:sp>
        <p:nvSpPr>
          <p:cNvPr id="5" name="Footer Placeholder 4">
            <a:extLst>
              <a:ext uri="{FF2B5EF4-FFF2-40B4-BE49-F238E27FC236}">
                <a16:creationId xmlns:a16="http://schemas.microsoft.com/office/drawing/2014/main" id="{16321E3F-34DB-7B4D-9244-CCADF2A1431F}"/>
              </a:ext>
            </a:extLst>
          </p:cNvPr>
          <p:cNvSpPr>
            <a:spLocks noGrp="1"/>
          </p:cNvSpPr>
          <p:nvPr>
            <p:ph type="ftr" sz="quarter" idx="11"/>
          </p:nvPr>
        </p:nvSpPr>
        <p:spPr/>
        <p:txBody>
          <a:bodyPr/>
          <a:lstStyle/>
          <a:p>
            <a:r>
              <a:rPr lang="en-US"/>
              <a:t>.NET Conf 2020</a:t>
            </a:r>
          </a:p>
        </p:txBody>
      </p:sp>
      <p:sp>
        <p:nvSpPr>
          <p:cNvPr id="6" name="Slide Number Placeholder 5">
            <a:extLst>
              <a:ext uri="{FF2B5EF4-FFF2-40B4-BE49-F238E27FC236}">
                <a16:creationId xmlns:a16="http://schemas.microsoft.com/office/drawing/2014/main" id="{2CFB0466-2D9D-1140-B7F5-7E5C97FF6F8F}"/>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845391716"/>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32222383"/>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75920196"/>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66207990"/>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le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87"/>
            <a:ext cx="11018520" cy="553998"/>
          </a:xfrm>
        </p:spPr>
        <p:txBody>
          <a:bodyPr anchor="ctr"/>
          <a:lstStyle>
            <a:lvl1pPr algn="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2139799"/>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3878965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8888495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17728368"/>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2593048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1536661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1753349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60501-FEE8-4A43-A887-C778D57CCB0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DE4D5F-58EF-5047-BAEF-694F619DB35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BB60468-267F-1F45-AAA2-30AF13763E5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1138E6A-F55F-9B41-BB5F-C47771404DD5}"/>
              </a:ext>
            </a:extLst>
          </p:cNvPr>
          <p:cNvSpPr>
            <a:spLocks noGrp="1"/>
          </p:cNvSpPr>
          <p:nvPr>
            <p:ph type="dt" sz="half" idx="10"/>
          </p:nvPr>
        </p:nvSpPr>
        <p:spPr/>
        <p:txBody>
          <a:bodyPr/>
          <a:lstStyle/>
          <a:p>
            <a:fld id="{0A627400-D089-7447-864B-77479EBD4214}" type="datetimeFigureOut">
              <a:rPr lang="en-US" smtClean="0"/>
              <a:t>11/3/2021</a:t>
            </a:fld>
            <a:endParaRPr lang="en-US"/>
          </a:p>
        </p:txBody>
      </p:sp>
      <p:sp>
        <p:nvSpPr>
          <p:cNvPr id="6" name="Footer Placeholder 5">
            <a:extLst>
              <a:ext uri="{FF2B5EF4-FFF2-40B4-BE49-F238E27FC236}">
                <a16:creationId xmlns:a16="http://schemas.microsoft.com/office/drawing/2014/main" id="{7392FE18-73E8-D64A-AB50-97C717CC84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31D3D61-E3AB-0747-BB3D-CFD3451A5BAB}"/>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95949470"/>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3391584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9769991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4082528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3004798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Quote slide 1b">
    <p:bg>
      <p:bgRef idx="1001">
        <a:schemeClr val="bg2"/>
      </p:bgRef>
    </p:bg>
    <p:spTree>
      <p:nvGrpSpPr>
        <p:cNvPr id="1" name=""/>
        <p:cNvGrpSpPr/>
        <p:nvPr/>
      </p:nvGrpSpPr>
      <p:grpSpPr>
        <a:xfrm>
          <a:off x="0" y="0"/>
          <a:ext cx="0" cy="0"/>
          <a:chOff x="0" y="0"/>
          <a:chExt cx="0" cy="0"/>
        </a:xfrm>
      </p:grpSpPr>
      <p:sp>
        <p:nvSpPr>
          <p:cNvPr id="8" name="Text Placeholder 3">
            <a:extLst>
              <a:ext uri="{FF2B5EF4-FFF2-40B4-BE49-F238E27FC236}">
                <a16:creationId xmlns:a16="http://schemas.microsoft.com/office/drawing/2014/main" id="{DD89A49A-58E0-6646-8574-0B0729961CFB}"/>
              </a:ext>
            </a:extLst>
          </p:cNvPr>
          <p:cNvSpPr>
            <a:spLocks noGrp="1"/>
          </p:cNvSpPr>
          <p:nvPr>
            <p:ph type="body" sz="quarter" idx="18" hasCustomPrompt="1"/>
          </p:nvPr>
        </p:nvSpPr>
        <p:spPr>
          <a:xfrm>
            <a:off x="1739900" y="3779493"/>
            <a:ext cx="5795963" cy="276999"/>
          </a:xfrm>
        </p:spPr>
        <p:txBody>
          <a:bodyPr/>
          <a:lstStyle>
            <a:lvl1pPr marL="0" indent="0" algn="l">
              <a:spcBef>
                <a:spcPts val="0"/>
              </a:spcBef>
              <a:buNone/>
              <a:defRPr sz="1800">
                <a:solidFill>
                  <a:schemeClr val="tx1"/>
                </a:solidFill>
                <a:latin typeface="+mj-lt"/>
              </a:defRPr>
            </a:lvl1pPr>
          </a:lstStyle>
          <a:p>
            <a:pPr lvl="0"/>
            <a:r>
              <a:rPr lang="en-US"/>
              <a:t>Name attribute</a:t>
            </a:r>
          </a:p>
        </p:txBody>
      </p:sp>
      <p:sp>
        <p:nvSpPr>
          <p:cNvPr id="9" name="Text Placeholder 3">
            <a:extLst>
              <a:ext uri="{FF2B5EF4-FFF2-40B4-BE49-F238E27FC236}">
                <a16:creationId xmlns:a16="http://schemas.microsoft.com/office/drawing/2014/main" id="{53C890AF-C449-E34D-86FC-4BE82A41ED0D}"/>
              </a:ext>
            </a:extLst>
          </p:cNvPr>
          <p:cNvSpPr>
            <a:spLocks noGrp="1"/>
          </p:cNvSpPr>
          <p:nvPr>
            <p:ph type="body" sz="quarter" idx="20" hasCustomPrompt="1"/>
          </p:nvPr>
        </p:nvSpPr>
        <p:spPr>
          <a:xfrm>
            <a:off x="1739900" y="4077072"/>
            <a:ext cx="5795963" cy="215444"/>
          </a:xfrm>
        </p:spPr>
        <p:txBody>
          <a:bodyPr/>
          <a:lstStyle>
            <a:lvl1pPr marL="0" indent="0" algn="l">
              <a:spcBef>
                <a:spcPts val="0"/>
              </a:spcBef>
              <a:buNone/>
              <a:defRPr sz="1400">
                <a:solidFill>
                  <a:schemeClr val="tx1"/>
                </a:solidFill>
                <a:latin typeface="+mn-lt"/>
              </a:defRPr>
            </a:lvl1pPr>
          </a:lstStyle>
          <a:p>
            <a:pPr lvl="0"/>
            <a:r>
              <a:rPr lang="en-US"/>
              <a:t>Job title or another attribute</a:t>
            </a:r>
          </a:p>
        </p:txBody>
      </p:sp>
      <p:sp>
        <p:nvSpPr>
          <p:cNvPr id="10" name="Title 1">
            <a:extLst>
              <a:ext uri="{FF2B5EF4-FFF2-40B4-BE49-F238E27FC236}">
                <a16:creationId xmlns:a16="http://schemas.microsoft.com/office/drawing/2014/main" id="{4B9A47D2-7C06-3E47-802E-BD98760204B1}"/>
              </a:ext>
            </a:extLst>
          </p:cNvPr>
          <p:cNvSpPr>
            <a:spLocks noGrp="1"/>
          </p:cNvSpPr>
          <p:nvPr>
            <p:ph type="title" hasCustomPrompt="1"/>
          </p:nvPr>
        </p:nvSpPr>
        <p:spPr>
          <a:xfrm>
            <a:off x="1739899" y="2025650"/>
            <a:ext cx="9866313" cy="1661993"/>
          </a:xfrm>
        </p:spPr>
        <p:txBody>
          <a:bodyPr anchor="b"/>
          <a:lstStyle>
            <a:lvl1pPr>
              <a:defRPr>
                <a:solidFill>
                  <a:schemeClr val="accent3"/>
                </a:solidFill>
              </a:defRPr>
            </a:lvl1pPr>
          </a:lstStyle>
          <a:p>
            <a:r>
              <a:rPr lang="en-US"/>
              <a:t>Add quote text here Add quote text here Add quote text here Add quote text here Add quote text here</a:t>
            </a:r>
          </a:p>
        </p:txBody>
      </p:sp>
    </p:spTree>
    <p:extLst>
      <p:ext uri="{BB962C8B-B14F-4D97-AF65-F5344CB8AC3E}">
        <p14:creationId xmlns:p14="http://schemas.microsoft.com/office/powerpoint/2010/main" val="128160302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Quote slide 2b">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339D5D9-B234-7B4F-90F8-2A7ABA2E4ABF}"/>
              </a:ext>
            </a:extLst>
          </p:cNvPr>
          <p:cNvSpPr/>
          <p:nvPr userDrawn="1"/>
        </p:nvSpPr>
        <p:spPr bwMode="auto">
          <a:xfrm>
            <a:off x="0" y="0"/>
            <a:ext cx="8128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4" name="Text Placeholder 3">
            <a:extLst>
              <a:ext uri="{FF2B5EF4-FFF2-40B4-BE49-F238E27FC236}">
                <a16:creationId xmlns:a16="http://schemas.microsoft.com/office/drawing/2014/main" id="{549D697E-24D0-AB42-8E18-256C047E4063}"/>
              </a:ext>
            </a:extLst>
          </p:cNvPr>
          <p:cNvSpPr>
            <a:spLocks noGrp="1"/>
          </p:cNvSpPr>
          <p:nvPr>
            <p:ph type="body" sz="quarter" idx="18" hasCustomPrompt="1"/>
          </p:nvPr>
        </p:nvSpPr>
        <p:spPr>
          <a:xfrm>
            <a:off x="8420100" y="2044961"/>
            <a:ext cx="3478213" cy="276999"/>
          </a:xfrm>
        </p:spPr>
        <p:txBody>
          <a:bodyPr/>
          <a:lstStyle>
            <a:lvl1pPr marL="0" indent="0" algn="l">
              <a:spcBef>
                <a:spcPts val="0"/>
              </a:spcBef>
              <a:buNone/>
              <a:defRPr sz="1800">
                <a:latin typeface="+mj-lt"/>
              </a:defRPr>
            </a:lvl1pPr>
          </a:lstStyle>
          <a:p>
            <a:pPr lvl="0"/>
            <a:r>
              <a:rPr lang="en-US"/>
              <a:t>Name attribute</a:t>
            </a:r>
          </a:p>
        </p:txBody>
      </p:sp>
      <p:sp>
        <p:nvSpPr>
          <p:cNvPr id="6" name="Text Placeholder 3">
            <a:extLst>
              <a:ext uri="{FF2B5EF4-FFF2-40B4-BE49-F238E27FC236}">
                <a16:creationId xmlns:a16="http://schemas.microsoft.com/office/drawing/2014/main" id="{BA94D27E-F2D3-4E43-B280-E6CF5DAAF0EF}"/>
              </a:ext>
            </a:extLst>
          </p:cNvPr>
          <p:cNvSpPr>
            <a:spLocks noGrp="1"/>
          </p:cNvSpPr>
          <p:nvPr>
            <p:ph type="body" sz="quarter" idx="20" hasCustomPrompt="1"/>
          </p:nvPr>
        </p:nvSpPr>
        <p:spPr>
          <a:xfrm>
            <a:off x="8420100" y="2342540"/>
            <a:ext cx="3478213" cy="215444"/>
          </a:xfrm>
        </p:spPr>
        <p:txBody>
          <a:bodyPr/>
          <a:lstStyle>
            <a:lvl1pPr marL="0" indent="0" algn="l">
              <a:spcBef>
                <a:spcPts val="0"/>
              </a:spcBef>
              <a:buNone/>
              <a:defRPr sz="1400">
                <a:solidFill>
                  <a:schemeClr val="accent6"/>
                </a:solidFill>
                <a:latin typeface="+mn-lt"/>
              </a:defRPr>
            </a:lvl1pPr>
          </a:lstStyle>
          <a:p>
            <a:pPr lvl="0"/>
            <a:r>
              <a:rPr lang="en-US"/>
              <a:t>Job title or another attribute</a:t>
            </a:r>
          </a:p>
        </p:txBody>
      </p:sp>
      <p:sp>
        <p:nvSpPr>
          <p:cNvPr id="7" name="Title 1">
            <a:extLst>
              <a:ext uri="{FF2B5EF4-FFF2-40B4-BE49-F238E27FC236}">
                <a16:creationId xmlns:a16="http://schemas.microsoft.com/office/drawing/2014/main" id="{89F65E91-FAFD-244C-A86D-629BF5974C9C}"/>
              </a:ext>
            </a:extLst>
          </p:cNvPr>
          <p:cNvSpPr>
            <a:spLocks noGrp="1"/>
          </p:cNvSpPr>
          <p:nvPr>
            <p:ph type="title" hasCustomPrompt="1"/>
          </p:nvPr>
        </p:nvSpPr>
        <p:spPr>
          <a:xfrm>
            <a:off x="1163638" y="2025650"/>
            <a:ext cx="6372225" cy="553998"/>
          </a:xfrm>
        </p:spPr>
        <p:txBody>
          <a:bodyPr anchor="t"/>
          <a:lstStyle>
            <a:lvl1pPr>
              <a:defRPr>
                <a:solidFill>
                  <a:schemeClr val="accent3"/>
                </a:solidFill>
              </a:defRPr>
            </a:lvl1pPr>
          </a:lstStyle>
          <a:p>
            <a:r>
              <a:rPr lang="en-US"/>
              <a:t>Add quote text here</a:t>
            </a:r>
          </a:p>
        </p:txBody>
      </p:sp>
    </p:spTree>
    <p:extLst>
      <p:ext uri="{BB962C8B-B14F-4D97-AF65-F5344CB8AC3E}">
        <p14:creationId xmlns:p14="http://schemas.microsoft.com/office/powerpoint/2010/main" val="57824571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733">
          <p15:clr>
            <a:srgbClr val="FBAE4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Quote slide with picture - alt">
    <p:spTree>
      <p:nvGrpSpPr>
        <p:cNvPr id="1" name=""/>
        <p:cNvGrpSpPr/>
        <p:nvPr/>
      </p:nvGrpSpPr>
      <p:grpSpPr>
        <a:xfrm>
          <a:off x="0" y="0"/>
          <a:ext cx="0" cy="0"/>
          <a:chOff x="0" y="0"/>
          <a:chExt cx="0" cy="0"/>
        </a:xfrm>
      </p:grpSpPr>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1163638" y="3779493"/>
            <a:ext cx="6372225" cy="276999"/>
          </a:xfrm>
        </p:spPr>
        <p:txBody>
          <a:bodyPr/>
          <a:lstStyle>
            <a:lvl1pPr marL="0" indent="0" algn="l">
              <a:spcBef>
                <a:spcPts val="0"/>
              </a:spcBef>
              <a:buNone/>
              <a:defRPr sz="1800">
                <a:solidFill>
                  <a:schemeClr val="accent6"/>
                </a:solidFill>
                <a:latin typeface="+mj-lt"/>
              </a:defRPr>
            </a:lvl1pPr>
          </a:lstStyle>
          <a:p>
            <a:pPr lvl="0"/>
            <a:r>
              <a:rPr lang="en-US"/>
              <a:t>Name attribute</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5" name="Picture Placeholder 24">
            <a:extLst>
              <a:ext uri="{FF2B5EF4-FFF2-40B4-BE49-F238E27FC236}">
                <a16:creationId xmlns:a16="http://schemas.microsoft.com/office/drawing/2014/main" id="{DB4C8BDC-6825-414F-89F2-3D7A2187253C}"/>
              </a:ext>
            </a:extLst>
          </p:cNvPr>
          <p:cNvSpPr>
            <a:spLocks noGrp="1"/>
          </p:cNvSpPr>
          <p:nvPr>
            <p:ph type="pic" sz="quarter" idx="19"/>
          </p:nvPr>
        </p:nvSpPr>
        <p:spPr>
          <a:xfrm>
            <a:off x="7835900" y="0"/>
            <a:ext cx="4356100" cy="6858000"/>
          </a:xfrm>
        </p:spPr>
        <p:txBody>
          <a:bodyPr/>
          <a:lstStyle/>
          <a:p>
            <a:r>
              <a:rPr lang="en-US"/>
              <a:t>Click icon to add picture</a:t>
            </a:r>
          </a:p>
        </p:txBody>
      </p:sp>
      <p:sp>
        <p:nvSpPr>
          <p:cNvPr id="26" name="Text Placeholder 3">
            <a:extLst>
              <a:ext uri="{FF2B5EF4-FFF2-40B4-BE49-F238E27FC236}">
                <a16:creationId xmlns:a16="http://schemas.microsoft.com/office/drawing/2014/main" id="{90DE3A0D-12BA-BE4F-85C2-FCD13F863574}"/>
              </a:ext>
            </a:extLst>
          </p:cNvPr>
          <p:cNvSpPr>
            <a:spLocks noGrp="1"/>
          </p:cNvSpPr>
          <p:nvPr>
            <p:ph type="body" sz="quarter" idx="20" hasCustomPrompt="1"/>
          </p:nvPr>
        </p:nvSpPr>
        <p:spPr>
          <a:xfrm>
            <a:off x="1163638" y="4077072"/>
            <a:ext cx="6372225" cy="215444"/>
          </a:xfrm>
        </p:spPr>
        <p:txBody>
          <a:bodyPr/>
          <a:lstStyle>
            <a:lvl1pPr marL="0" indent="0" algn="l">
              <a:spcBef>
                <a:spcPts val="0"/>
              </a:spcBef>
              <a:buNone/>
              <a:defRPr sz="1400">
                <a:solidFill>
                  <a:schemeClr val="accent6"/>
                </a:solidFill>
                <a:latin typeface="+mn-lt"/>
              </a:defRPr>
            </a:lvl1pPr>
          </a:lstStyle>
          <a:p>
            <a:pPr lvl="0"/>
            <a:r>
              <a:rPr lang="en-US"/>
              <a:t>Job title or another attribute</a:t>
            </a:r>
          </a:p>
        </p:txBody>
      </p:sp>
      <p:sp>
        <p:nvSpPr>
          <p:cNvPr id="27" name="Title 1">
            <a:extLst>
              <a:ext uri="{FF2B5EF4-FFF2-40B4-BE49-F238E27FC236}">
                <a16:creationId xmlns:a16="http://schemas.microsoft.com/office/drawing/2014/main" id="{4AA6D598-4BC5-AF4E-B609-A7442E6DEBD3}"/>
              </a:ext>
            </a:extLst>
          </p:cNvPr>
          <p:cNvSpPr>
            <a:spLocks noGrp="1"/>
          </p:cNvSpPr>
          <p:nvPr>
            <p:ph type="title" hasCustomPrompt="1"/>
          </p:nvPr>
        </p:nvSpPr>
        <p:spPr>
          <a:xfrm>
            <a:off x="1163638" y="2025650"/>
            <a:ext cx="6372225" cy="553998"/>
          </a:xfrm>
        </p:spPr>
        <p:txBody>
          <a:bodyPr anchor="t"/>
          <a:lstStyle>
            <a:lvl1pPr>
              <a:defRPr>
                <a:solidFill>
                  <a:schemeClr val="tx1"/>
                </a:solidFill>
              </a:defRPr>
            </a:lvl1pPr>
          </a:lstStyle>
          <a:p>
            <a:r>
              <a:rPr lang="en-US"/>
              <a:t>Add quote text here</a:t>
            </a:r>
          </a:p>
        </p:txBody>
      </p:sp>
    </p:spTree>
    <p:extLst>
      <p:ext uri="{BB962C8B-B14F-4D97-AF65-F5344CB8AC3E}">
        <p14:creationId xmlns:p14="http://schemas.microsoft.com/office/powerpoint/2010/main" val="207733557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733">
          <p15:clr>
            <a:srgbClr val="5ACBF0"/>
          </p15:clr>
        </p15:guide>
        <p15:guide id="7" pos="4747">
          <p15:clr>
            <a:srgbClr val="5ACBF0"/>
          </p15:clr>
        </p15:guide>
        <p15:guide id="8" pos="4936">
          <p15:clr>
            <a:srgbClr val="5ACBF0"/>
          </p15:clr>
        </p15:guide>
        <p15:guide id="9" pos="5123">
          <p15:clr>
            <a:srgbClr val="5ACBF0"/>
          </p15:clr>
        </p15:guide>
        <p15:guide id="10" orient="horz" pos="3465">
          <p15:clr>
            <a:srgbClr val="5ACBF0"/>
          </p15:clr>
        </p15:guide>
        <p15:guide id="11" orient="horz" pos="1956">
          <p15:clr>
            <a:srgbClr val="FBAE40"/>
          </p15:clr>
        </p15:guide>
        <p15:guide id="12" pos="1096">
          <p15:clr>
            <a:srgbClr val="FBAE4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7903149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4753893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3_Title and text side by sid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48745"/>
          </a:xfrm>
        </p:spPr>
        <p:txBody>
          <a:bodyPr anchor="t">
            <a:noAutofit/>
          </a:bodyPr>
          <a:lstStyle>
            <a:lvl1pPr>
              <a:defRPr>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9"/>
            <a:ext cx="1873779"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8160699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00A6E-DE0E-2047-9B57-B6C41644319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DF9A373-AE7E-BE47-8F90-0C128D8C982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C1BE476-02D3-DB4A-8088-2F39581474A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0882436-7D37-7042-86BD-45DF3540E40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A9A76ED-D4BC-F841-81E1-15917572ADB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0B39283-87BD-9944-A83A-B75EA0420282}"/>
              </a:ext>
            </a:extLst>
          </p:cNvPr>
          <p:cNvSpPr>
            <a:spLocks noGrp="1"/>
          </p:cNvSpPr>
          <p:nvPr>
            <p:ph type="dt" sz="half" idx="10"/>
          </p:nvPr>
        </p:nvSpPr>
        <p:spPr/>
        <p:txBody>
          <a:bodyPr/>
          <a:lstStyle/>
          <a:p>
            <a:fld id="{0A627400-D089-7447-864B-77479EBD4214}" type="datetimeFigureOut">
              <a:rPr lang="en-US" smtClean="0"/>
              <a:t>11/3/2021</a:t>
            </a:fld>
            <a:endParaRPr lang="en-US"/>
          </a:p>
        </p:txBody>
      </p:sp>
      <p:sp>
        <p:nvSpPr>
          <p:cNvPr id="8" name="Footer Placeholder 7">
            <a:extLst>
              <a:ext uri="{FF2B5EF4-FFF2-40B4-BE49-F238E27FC236}">
                <a16:creationId xmlns:a16="http://schemas.microsoft.com/office/drawing/2014/main" id="{A8D46DFF-F0FE-C544-BB34-8F3B5EFEAAC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52BAA5F-1E1E-0842-A6CF-0544FADA7B93}"/>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4133544920"/>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585789"/>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585789"/>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429000"/>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429000"/>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585789"/>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429000"/>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Tree>
    <p:extLst>
      <p:ext uri="{BB962C8B-B14F-4D97-AF65-F5344CB8AC3E}">
        <p14:creationId xmlns:p14="http://schemas.microsoft.com/office/powerpoint/2010/main" val="345880318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Left Title 3 Column Righ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961465"/>
            <a:ext cx="158908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961465"/>
            <a:ext cx="1584325"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818966"/>
            <a:ext cx="1589088" cy="2453246"/>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818965"/>
            <a:ext cx="1584325" cy="24532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968188"/>
            <a:ext cx="159543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832412"/>
            <a:ext cx="1595438" cy="2439800"/>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9" name="Text Placeholder 2">
            <a:extLst>
              <a:ext uri="{FF2B5EF4-FFF2-40B4-BE49-F238E27FC236}">
                <a16:creationId xmlns:a16="http://schemas.microsoft.com/office/drawing/2014/main" id="{CC8AF00F-83DA-104D-A2BF-D2C439FE9BB3}"/>
              </a:ext>
            </a:extLst>
          </p:cNvPr>
          <p:cNvSpPr>
            <a:spLocks noGrp="1"/>
          </p:cNvSpPr>
          <p:nvPr>
            <p:ph type="body" sz="quarter" idx="17" hasCustomPrompt="1"/>
          </p:nvPr>
        </p:nvSpPr>
        <p:spPr>
          <a:xfrm>
            <a:off x="4370387" y="585789"/>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1</a:t>
            </a:r>
          </a:p>
        </p:txBody>
      </p:sp>
      <p:sp>
        <p:nvSpPr>
          <p:cNvPr id="10" name="Text Placeholder 2">
            <a:extLst>
              <a:ext uri="{FF2B5EF4-FFF2-40B4-BE49-F238E27FC236}">
                <a16:creationId xmlns:a16="http://schemas.microsoft.com/office/drawing/2014/main" id="{24A44678-F325-7746-8C84-E6F44D505769}"/>
              </a:ext>
            </a:extLst>
          </p:cNvPr>
          <p:cNvSpPr>
            <a:spLocks noGrp="1"/>
          </p:cNvSpPr>
          <p:nvPr>
            <p:ph type="body" sz="quarter" idx="18" hasCustomPrompt="1"/>
          </p:nvPr>
        </p:nvSpPr>
        <p:spPr>
          <a:xfrm>
            <a:off x="7192962" y="585789"/>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2</a:t>
            </a:r>
          </a:p>
        </p:txBody>
      </p:sp>
      <p:sp>
        <p:nvSpPr>
          <p:cNvPr id="12" name="Text Placeholder 2">
            <a:extLst>
              <a:ext uri="{FF2B5EF4-FFF2-40B4-BE49-F238E27FC236}">
                <a16:creationId xmlns:a16="http://schemas.microsoft.com/office/drawing/2014/main" id="{0EF3CCAA-003D-324C-9FAA-5B5DC19336A2}"/>
              </a:ext>
            </a:extLst>
          </p:cNvPr>
          <p:cNvSpPr>
            <a:spLocks noGrp="1"/>
          </p:cNvSpPr>
          <p:nvPr>
            <p:ph type="body" sz="quarter" idx="19" hasCustomPrompt="1"/>
          </p:nvPr>
        </p:nvSpPr>
        <p:spPr>
          <a:xfrm>
            <a:off x="10013950" y="585789"/>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3</a:t>
            </a:r>
          </a:p>
        </p:txBody>
      </p:sp>
      <p:sp>
        <p:nvSpPr>
          <p:cNvPr id="13" name="Text Placeholder 2">
            <a:extLst>
              <a:ext uri="{FF2B5EF4-FFF2-40B4-BE49-F238E27FC236}">
                <a16:creationId xmlns:a16="http://schemas.microsoft.com/office/drawing/2014/main" id="{C2BCACD0-0017-9A49-9325-DCBC40CB2C2D}"/>
              </a:ext>
            </a:extLst>
          </p:cNvPr>
          <p:cNvSpPr>
            <a:spLocks noGrp="1"/>
          </p:cNvSpPr>
          <p:nvPr>
            <p:ph type="body" sz="quarter" idx="20" hasCustomPrompt="1"/>
          </p:nvPr>
        </p:nvSpPr>
        <p:spPr>
          <a:xfrm>
            <a:off x="4371875" y="3442448"/>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4</a:t>
            </a:r>
          </a:p>
        </p:txBody>
      </p:sp>
      <p:sp>
        <p:nvSpPr>
          <p:cNvPr id="14" name="Text Placeholder 2">
            <a:extLst>
              <a:ext uri="{FF2B5EF4-FFF2-40B4-BE49-F238E27FC236}">
                <a16:creationId xmlns:a16="http://schemas.microsoft.com/office/drawing/2014/main" id="{E251C719-BC21-8C4B-9DBC-6E80CFA162A9}"/>
              </a:ext>
            </a:extLst>
          </p:cNvPr>
          <p:cNvSpPr>
            <a:spLocks noGrp="1"/>
          </p:cNvSpPr>
          <p:nvPr>
            <p:ph type="body" sz="quarter" idx="21" hasCustomPrompt="1"/>
          </p:nvPr>
        </p:nvSpPr>
        <p:spPr>
          <a:xfrm>
            <a:off x="7198939" y="3442447"/>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5</a:t>
            </a:r>
          </a:p>
        </p:txBody>
      </p:sp>
      <p:sp>
        <p:nvSpPr>
          <p:cNvPr id="15" name="Text Placeholder 2">
            <a:extLst>
              <a:ext uri="{FF2B5EF4-FFF2-40B4-BE49-F238E27FC236}">
                <a16:creationId xmlns:a16="http://schemas.microsoft.com/office/drawing/2014/main" id="{F4273179-F1BC-0844-A024-D6A32BBE630E}"/>
              </a:ext>
            </a:extLst>
          </p:cNvPr>
          <p:cNvSpPr>
            <a:spLocks noGrp="1"/>
          </p:cNvSpPr>
          <p:nvPr>
            <p:ph type="body" sz="quarter" idx="22" hasCustomPrompt="1"/>
          </p:nvPr>
        </p:nvSpPr>
        <p:spPr>
          <a:xfrm>
            <a:off x="10013950" y="3453944"/>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6</a:t>
            </a:r>
          </a:p>
        </p:txBody>
      </p:sp>
      <p:sp>
        <p:nvSpPr>
          <p:cNvPr id="17" name="Text Placeholder 16">
            <a:extLst>
              <a:ext uri="{FF2B5EF4-FFF2-40B4-BE49-F238E27FC236}">
                <a16:creationId xmlns:a16="http://schemas.microsoft.com/office/drawing/2014/main" id="{A6C6A35A-94DF-F144-AECD-CDD578CC4A7D}"/>
              </a:ext>
            </a:extLst>
          </p:cNvPr>
          <p:cNvSpPr>
            <a:spLocks noGrp="1"/>
          </p:cNvSpPr>
          <p:nvPr>
            <p:ph type="body" sz="quarter" idx="23"/>
          </p:nvPr>
        </p:nvSpPr>
        <p:spPr>
          <a:xfrm>
            <a:off x="584200" y="1436688"/>
            <a:ext cx="2538413" cy="1249573"/>
          </a:xfrm>
        </p:spPr>
        <p:txBody>
          <a:bodyPr/>
          <a:lstStyle>
            <a:lvl1pPr marL="0" indent="0">
              <a:buNone/>
              <a:defRPr sz="1400">
                <a:solidFill>
                  <a:schemeClr val="tx1"/>
                </a:solidFill>
              </a:defRPr>
            </a:lvl1pPr>
            <a:lvl2pPr marL="228600" indent="0">
              <a:buNone/>
              <a:defRPr sz="1400">
                <a:solidFill>
                  <a:schemeClr val="tx1"/>
                </a:solidFill>
              </a:defRPr>
            </a:lvl2pPr>
            <a:lvl3pPr marL="457200" indent="0">
              <a:buNone/>
              <a:defRPr sz="1400">
                <a:solidFill>
                  <a:schemeClr val="tx1"/>
                </a:solidFill>
              </a:defRPr>
            </a:lvl3pPr>
            <a:lvl4pPr marL="661988" indent="0">
              <a:buNone/>
              <a:defRPr sz="1400">
                <a:solidFill>
                  <a:schemeClr val="tx1"/>
                </a:solidFill>
              </a:defRPr>
            </a:lvl4pPr>
            <a:lvl5pPr marL="855663" indent="0">
              <a:buNone/>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811385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0" pos="1967">
          <p15:clr>
            <a:srgbClr val="A4A3A4"/>
          </p15:clr>
        </p15:guide>
        <p15:guide id="11" pos="2150">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8" orient="horz" pos="905">
          <p15:clr>
            <a:srgbClr val="5ACBF0"/>
          </p15:clr>
        </p15:guide>
        <p15:guide id="30" orient="horz" pos="288">
          <p15:clr>
            <a:srgbClr val="5ACBF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1109033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13" name="Text Placeholder 12">
            <a:extLst>
              <a:ext uri="{FF2B5EF4-FFF2-40B4-BE49-F238E27FC236}">
                <a16:creationId xmlns:a16="http://schemas.microsoft.com/office/drawing/2014/main" id="{5A7F7DDB-BF21-0B40-8DBB-D5BC0B4C25FC}"/>
              </a:ext>
            </a:extLst>
          </p:cNvPr>
          <p:cNvSpPr>
            <a:spLocks noGrp="1"/>
          </p:cNvSpPr>
          <p:nvPr>
            <p:ph type="body" sz="quarter" idx="12" hasCustomPrompt="1"/>
          </p:nvPr>
        </p:nvSpPr>
        <p:spPr>
          <a:xfrm>
            <a:off x="49418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4" name="Text Placeholder 12">
            <a:extLst>
              <a:ext uri="{FF2B5EF4-FFF2-40B4-BE49-F238E27FC236}">
                <a16:creationId xmlns:a16="http://schemas.microsoft.com/office/drawing/2014/main" id="{4BDDDD90-9BFD-D94C-A026-A013126F234B}"/>
              </a:ext>
            </a:extLst>
          </p:cNvPr>
          <p:cNvSpPr>
            <a:spLocks noGrp="1"/>
          </p:cNvSpPr>
          <p:nvPr>
            <p:ph type="body" sz="quarter" idx="13" hasCustomPrompt="1"/>
          </p:nvPr>
        </p:nvSpPr>
        <p:spPr>
          <a:xfrm>
            <a:off x="86882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5" name="Text Placeholder 12">
            <a:extLst>
              <a:ext uri="{FF2B5EF4-FFF2-40B4-BE49-F238E27FC236}">
                <a16:creationId xmlns:a16="http://schemas.microsoft.com/office/drawing/2014/main" id="{232B6EB5-03C8-914E-9180-000AE9B40A6D}"/>
              </a:ext>
            </a:extLst>
          </p:cNvPr>
          <p:cNvSpPr>
            <a:spLocks noGrp="1"/>
          </p:cNvSpPr>
          <p:nvPr>
            <p:ph type="body" sz="quarter" idx="14" hasCustomPrompt="1"/>
          </p:nvPr>
        </p:nvSpPr>
        <p:spPr>
          <a:xfrm>
            <a:off x="49419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6" name="Text Placeholder 12">
            <a:extLst>
              <a:ext uri="{FF2B5EF4-FFF2-40B4-BE49-F238E27FC236}">
                <a16:creationId xmlns:a16="http://schemas.microsoft.com/office/drawing/2014/main" id="{E05CAB66-4649-1E49-8948-4B95A4DA20C6}"/>
              </a:ext>
            </a:extLst>
          </p:cNvPr>
          <p:cNvSpPr>
            <a:spLocks noGrp="1"/>
          </p:cNvSpPr>
          <p:nvPr>
            <p:ph type="body" sz="quarter" idx="15" hasCustomPrompt="1"/>
          </p:nvPr>
        </p:nvSpPr>
        <p:spPr>
          <a:xfrm>
            <a:off x="86883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7" name="Text Placeholder 12">
            <a:extLst>
              <a:ext uri="{FF2B5EF4-FFF2-40B4-BE49-F238E27FC236}">
                <a16:creationId xmlns:a16="http://schemas.microsoft.com/office/drawing/2014/main" id="{42F89A67-E82E-F843-9DEB-23D191BCA6DA}"/>
              </a:ext>
            </a:extLst>
          </p:cNvPr>
          <p:cNvSpPr>
            <a:spLocks noGrp="1"/>
          </p:cNvSpPr>
          <p:nvPr>
            <p:ph type="body" sz="quarter" idx="16" hasCustomPrompt="1"/>
          </p:nvPr>
        </p:nvSpPr>
        <p:spPr>
          <a:xfrm>
            <a:off x="49419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8" name="Text Placeholder 12">
            <a:extLst>
              <a:ext uri="{FF2B5EF4-FFF2-40B4-BE49-F238E27FC236}">
                <a16:creationId xmlns:a16="http://schemas.microsoft.com/office/drawing/2014/main" id="{0B8598BC-5AC5-AD4D-A8E2-20CD9CD176BF}"/>
              </a:ext>
            </a:extLst>
          </p:cNvPr>
          <p:cNvSpPr>
            <a:spLocks noGrp="1"/>
          </p:cNvSpPr>
          <p:nvPr>
            <p:ph type="body" sz="quarter" idx="17" hasCustomPrompt="1"/>
          </p:nvPr>
        </p:nvSpPr>
        <p:spPr>
          <a:xfrm>
            <a:off x="86883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Tree>
    <p:extLst>
      <p:ext uri="{BB962C8B-B14F-4D97-AF65-F5344CB8AC3E}">
        <p14:creationId xmlns:p14="http://schemas.microsoft.com/office/powerpoint/2010/main" val="20619253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p15:clr>
            <a:srgbClr val="FBAE4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Resources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9" name="Text Placeholder 4">
            <a:extLst>
              <a:ext uri="{FF2B5EF4-FFF2-40B4-BE49-F238E27FC236}">
                <a16:creationId xmlns:a16="http://schemas.microsoft.com/office/drawing/2014/main" id="{8F144F22-0BD6-9648-A319-DDB697CF396B}"/>
              </a:ext>
            </a:extLst>
          </p:cNvPr>
          <p:cNvSpPr>
            <a:spLocks noGrp="1"/>
          </p:cNvSpPr>
          <p:nvPr>
            <p:ph type="body" sz="quarter" idx="12" hasCustomPrompt="1"/>
          </p:nvPr>
        </p:nvSpPr>
        <p:spPr>
          <a:xfrm>
            <a:off x="8688289"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0" name="Text Placeholder 7">
            <a:extLst>
              <a:ext uri="{FF2B5EF4-FFF2-40B4-BE49-F238E27FC236}">
                <a16:creationId xmlns:a16="http://schemas.microsoft.com/office/drawing/2014/main" id="{5CF58F7B-2211-6646-985A-CAD949B1B5E7}"/>
              </a:ext>
            </a:extLst>
          </p:cNvPr>
          <p:cNvSpPr>
            <a:spLocks noGrp="1"/>
          </p:cNvSpPr>
          <p:nvPr>
            <p:ph type="body" sz="quarter" idx="13" hasCustomPrompt="1"/>
          </p:nvPr>
        </p:nvSpPr>
        <p:spPr>
          <a:xfrm>
            <a:off x="8688288"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1" name="Text Placeholder 4">
            <a:extLst>
              <a:ext uri="{FF2B5EF4-FFF2-40B4-BE49-F238E27FC236}">
                <a16:creationId xmlns:a16="http://schemas.microsoft.com/office/drawing/2014/main" id="{405EE505-078A-9D4D-AB44-E74DDB284FDF}"/>
              </a:ext>
            </a:extLst>
          </p:cNvPr>
          <p:cNvSpPr>
            <a:spLocks noGrp="1"/>
          </p:cNvSpPr>
          <p:nvPr>
            <p:ph type="body" sz="quarter" idx="14" hasCustomPrompt="1"/>
          </p:nvPr>
        </p:nvSpPr>
        <p:spPr>
          <a:xfrm>
            <a:off x="4943872"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2" name="Text Placeholder 7">
            <a:extLst>
              <a:ext uri="{FF2B5EF4-FFF2-40B4-BE49-F238E27FC236}">
                <a16:creationId xmlns:a16="http://schemas.microsoft.com/office/drawing/2014/main" id="{C8C6E084-6AAE-1F47-A359-962769636923}"/>
              </a:ext>
            </a:extLst>
          </p:cNvPr>
          <p:cNvSpPr>
            <a:spLocks noGrp="1"/>
          </p:cNvSpPr>
          <p:nvPr>
            <p:ph type="body" sz="quarter" idx="15" hasCustomPrompt="1"/>
          </p:nvPr>
        </p:nvSpPr>
        <p:spPr>
          <a:xfrm>
            <a:off x="4943871"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3" name="Text Placeholder 4">
            <a:extLst>
              <a:ext uri="{FF2B5EF4-FFF2-40B4-BE49-F238E27FC236}">
                <a16:creationId xmlns:a16="http://schemas.microsoft.com/office/drawing/2014/main" id="{1028C337-4BBC-0847-9E7B-072AA5006B67}"/>
              </a:ext>
            </a:extLst>
          </p:cNvPr>
          <p:cNvSpPr>
            <a:spLocks noGrp="1"/>
          </p:cNvSpPr>
          <p:nvPr>
            <p:ph type="body" sz="quarter" idx="16" hasCustomPrompt="1"/>
          </p:nvPr>
        </p:nvSpPr>
        <p:spPr>
          <a:xfrm>
            <a:off x="8688388"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4" name="Text Placeholder 7">
            <a:extLst>
              <a:ext uri="{FF2B5EF4-FFF2-40B4-BE49-F238E27FC236}">
                <a16:creationId xmlns:a16="http://schemas.microsoft.com/office/drawing/2014/main" id="{3CA908C0-CC26-994C-BCBB-16677F403D53}"/>
              </a:ext>
            </a:extLst>
          </p:cNvPr>
          <p:cNvSpPr>
            <a:spLocks noGrp="1"/>
          </p:cNvSpPr>
          <p:nvPr>
            <p:ph type="body" sz="quarter" idx="17" hasCustomPrompt="1"/>
          </p:nvPr>
        </p:nvSpPr>
        <p:spPr>
          <a:xfrm>
            <a:off x="8688387"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5" name="Text Placeholder 4">
            <a:extLst>
              <a:ext uri="{FF2B5EF4-FFF2-40B4-BE49-F238E27FC236}">
                <a16:creationId xmlns:a16="http://schemas.microsoft.com/office/drawing/2014/main" id="{2DF3FE50-082A-0948-BD94-1E474F8B6650}"/>
              </a:ext>
            </a:extLst>
          </p:cNvPr>
          <p:cNvSpPr>
            <a:spLocks noGrp="1"/>
          </p:cNvSpPr>
          <p:nvPr>
            <p:ph type="body" sz="quarter" idx="18" hasCustomPrompt="1"/>
          </p:nvPr>
        </p:nvSpPr>
        <p:spPr>
          <a:xfrm>
            <a:off x="4943971"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6" name="Text Placeholder 7">
            <a:extLst>
              <a:ext uri="{FF2B5EF4-FFF2-40B4-BE49-F238E27FC236}">
                <a16:creationId xmlns:a16="http://schemas.microsoft.com/office/drawing/2014/main" id="{51B46850-7DCD-C045-8688-B3173EA7128A}"/>
              </a:ext>
            </a:extLst>
          </p:cNvPr>
          <p:cNvSpPr>
            <a:spLocks noGrp="1"/>
          </p:cNvSpPr>
          <p:nvPr>
            <p:ph type="body" sz="quarter" idx="19" hasCustomPrompt="1"/>
          </p:nvPr>
        </p:nvSpPr>
        <p:spPr>
          <a:xfrm>
            <a:off x="4943970"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7" name="Text Placeholder 4">
            <a:extLst>
              <a:ext uri="{FF2B5EF4-FFF2-40B4-BE49-F238E27FC236}">
                <a16:creationId xmlns:a16="http://schemas.microsoft.com/office/drawing/2014/main" id="{2281B86D-86C4-EF4D-8E51-FA06DC5C129C}"/>
              </a:ext>
            </a:extLst>
          </p:cNvPr>
          <p:cNvSpPr>
            <a:spLocks noGrp="1"/>
          </p:cNvSpPr>
          <p:nvPr>
            <p:ph type="body" sz="quarter" idx="20" hasCustomPrompt="1"/>
          </p:nvPr>
        </p:nvSpPr>
        <p:spPr>
          <a:xfrm>
            <a:off x="8688388"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8" name="Text Placeholder 7">
            <a:extLst>
              <a:ext uri="{FF2B5EF4-FFF2-40B4-BE49-F238E27FC236}">
                <a16:creationId xmlns:a16="http://schemas.microsoft.com/office/drawing/2014/main" id="{CD7C6A60-8B27-F941-BE59-3393319E04A8}"/>
              </a:ext>
            </a:extLst>
          </p:cNvPr>
          <p:cNvSpPr>
            <a:spLocks noGrp="1"/>
          </p:cNvSpPr>
          <p:nvPr>
            <p:ph type="body" sz="quarter" idx="21" hasCustomPrompt="1"/>
          </p:nvPr>
        </p:nvSpPr>
        <p:spPr>
          <a:xfrm>
            <a:off x="8688387"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9" name="Text Placeholder 4">
            <a:extLst>
              <a:ext uri="{FF2B5EF4-FFF2-40B4-BE49-F238E27FC236}">
                <a16:creationId xmlns:a16="http://schemas.microsoft.com/office/drawing/2014/main" id="{65525191-F6B4-544C-B681-5D4D7614A715}"/>
              </a:ext>
            </a:extLst>
          </p:cNvPr>
          <p:cNvSpPr>
            <a:spLocks noGrp="1"/>
          </p:cNvSpPr>
          <p:nvPr>
            <p:ph type="body" sz="quarter" idx="22" hasCustomPrompt="1"/>
          </p:nvPr>
        </p:nvSpPr>
        <p:spPr>
          <a:xfrm>
            <a:off x="4943971"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40" name="Text Placeholder 7">
            <a:extLst>
              <a:ext uri="{FF2B5EF4-FFF2-40B4-BE49-F238E27FC236}">
                <a16:creationId xmlns:a16="http://schemas.microsoft.com/office/drawing/2014/main" id="{382BF458-E658-2448-A63F-544B4E757619}"/>
              </a:ext>
            </a:extLst>
          </p:cNvPr>
          <p:cNvSpPr>
            <a:spLocks noGrp="1"/>
          </p:cNvSpPr>
          <p:nvPr>
            <p:ph type="body" sz="quarter" idx="23" hasCustomPrompt="1"/>
          </p:nvPr>
        </p:nvSpPr>
        <p:spPr>
          <a:xfrm>
            <a:off x="4943970"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Tree>
    <p:extLst>
      <p:ext uri="{BB962C8B-B14F-4D97-AF65-F5344CB8AC3E}">
        <p14:creationId xmlns:p14="http://schemas.microsoft.com/office/powerpoint/2010/main" val="269763292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p15:clr>
            <a:srgbClr val="FBAE4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2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75747"/>
          </a:xfrm>
        </p:spPr>
        <p:txBody>
          <a:bodyPr anchor="t">
            <a:noAutofit/>
          </a:bodyPr>
          <a:lstStyle>
            <a:lvl1pPr>
              <a:defRPr>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584200" y="1286005"/>
            <a:ext cx="3187700" cy="4983033"/>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Subtitle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0161000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1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783590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4200" y="585788"/>
            <a:ext cx="6088063" cy="608698"/>
          </a:xfrm>
        </p:spPr>
        <p:txBody>
          <a:bodyPr anchor="t">
            <a:noAutofit/>
          </a:bodyPr>
          <a:lstStyle>
            <a:lvl1pPr>
              <a:defRPr>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8361404" y="585788"/>
            <a:ext cx="3247983" cy="5683249"/>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2">
            <a:extLst>
              <a:ext uri="{FF2B5EF4-FFF2-40B4-BE49-F238E27FC236}">
                <a16:creationId xmlns:a16="http://schemas.microsoft.com/office/drawing/2014/main" id="{731C9FF9-0EE9-A946-8C26-107C9EB0E78C}"/>
              </a:ext>
            </a:extLst>
          </p:cNvPr>
          <p:cNvSpPr>
            <a:spLocks noGrp="1"/>
          </p:cNvSpPr>
          <p:nvPr>
            <p:ph type="body" sz="quarter" idx="12"/>
          </p:nvPr>
        </p:nvSpPr>
        <p:spPr>
          <a:xfrm>
            <a:off x="584200" y="1196752"/>
            <a:ext cx="6088063" cy="2232247"/>
          </a:xfrm>
        </p:spPr>
        <p:txBody>
          <a:bodyPr anchor="t">
            <a:noAutofit/>
          </a:bodyPr>
          <a:lstStyle>
            <a:lvl1pPr marL="0" indent="0">
              <a:spcAft>
                <a:spcPts val="600"/>
              </a:spcAft>
              <a:buFont typeface="Wingdings" panose="05000000000000000000" pitchFamily="2" charset="2"/>
              <a:buNone/>
              <a:defRPr sz="200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870637470"/>
      </p:ext>
    </p:extLst>
  </p:cSld>
  <p:clrMapOvr>
    <a:masterClrMapping/>
  </p:clrMapOvr>
  <p:transition>
    <p:fade/>
  </p:transition>
  <p:extLst>
    <p:ext uri="{DCECCB84-F9BA-43D5-87BE-67443E8EF086}">
      <p15:sldGuideLst xmlns:p15="http://schemas.microsoft.com/office/powerpoint/2012/main">
        <p15:guide id="13" pos="4929">
          <p15:clr>
            <a:srgbClr val="5ACBF0"/>
          </p15:clr>
        </p15:guide>
        <p15:guide id="29" orient="horz" pos="2160">
          <p15:clr>
            <a:srgbClr val="5ACBF0"/>
          </p15:clr>
        </p15:guide>
        <p15:guide id="30" pos="4566">
          <p15:clr>
            <a:srgbClr val="5ACBF0"/>
          </p15:clr>
        </p15:guide>
        <p15:guide id="31" pos="4203">
          <p15:clr>
            <a:srgbClr val="5ACBF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itle and text side by sid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noAutofit/>
          </a:bodyPr>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4022616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itle and text side by side 5">
    <p:bg>
      <p:bgRef idx="1001">
        <a:schemeClr val="bg2"/>
      </p:bgRef>
    </p:bg>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28DDDE60-CF92-3E47-B933-9AD563CFC823}"/>
              </a:ext>
              <a:ext uri="{C183D7F6-B498-43B3-948B-1728B52AA6E4}">
                <adec:decorative xmlns:adec="http://schemas.microsoft.com/office/drawing/2017/decorative" val="1"/>
              </a:ext>
            </a:extLst>
          </p:cNvPr>
          <p:cNvCxnSpPr>
            <a:cxnSpLocks/>
          </p:cNvCxnSpPr>
          <p:nvPr userDrawn="1"/>
        </p:nvCxnSpPr>
        <p:spPr>
          <a:xfrm>
            <a:off x="6096000" y="1989442"/>
            <a:ext cx="0" cy="2879117"/>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A9E8FB02-E25B-E14D-8924-32CC3949ADD1}"/>
              </a:ext>
            </a:extLst>
          </p:cNvPr>
          <p:cNvSpPr>
            <a:spLocks noGrp="1"/>
          </p:cNvSpPr>
          <p:nvPr>
            <p:ph type="title" hasCustomPrompt="1"/>
          </p:nvPr>
        </p:nvSpPr>
        <p:spPr>
          <a:xfrm>
            <a:off x="588263" y="585788"/>
            <a:ext cx="4894962" cy="5683250"/>
          </a:xfrm>
        </p:spPr>
        <p:txBody>
          <a:bodyPr anchor="ctr">
            <a:noAutofit/>
          </a:bodyPr>
          <a:lstStyle>
            <a:lvl1pPr>
              <a:defRPr>
                <a:solidFill>
                  <a:schemeClr val="accent3"/>
                </a:solidFill>
              </a:defRPr>
            </a:lvl1pPr>
          </a:lstStyle>
          <a:p>
            <a:r>
              <a:rPr lang="en-US"/>
              <a:t>Title</a:t>
            </a:r>
          </a:p>
        </p:txBody>
      </p:sp>
      <p:sp>
        <p:nvSpPr>
          <p:cNvPr id="6" name="Text Placeholder 2">
            <a:extLst>
              <a:ext uri="{FF2B5EF4-FFF2-40B4-BE49-F238E27FC236}">
                <a16:creationId xmlns:a16="http://schemas.microsoft.com/office/drawing/2014/main" id="{C74FD3CD-1AFC-E14A-A565-37F4D59C5377}"/>
              </a:ext>
            </a:extLst>
          </p:cNvPr>
          <p:cNvSpPr>
            <a:spLocks noGrp="1"/>
          </p:cNvSpPr>
          <p:nvPr>
            <p:ph type="body" sz="quarter" idx="11"/>
          </p:nvPr>
        </p:nvSpPr>
        <p:spPr>
          <a:xfrm>
            <a:off x="6672262" y="585788"/>
            <a:ext cx="4937125"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420444524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6" pos="3749">
          <p15:clr>
            <a:srgbClr val="A4A3A4"/>
          </p15:clr>
        </p15:guide>
        <p15:guide id="17" pos="3931">
          <p15:clr>
            <a:srgbClr val="A4A3A4"/>
          </p15:clr>
        </p15:guide>
        <p15:guide id="28" pos="3840">
          <p15:clr>
            <a:srgbClr val="F26B43"/>
          </p15:clr>
        </p15:guide>
        <p15:guide id="29" pos="3454">
          <p15:clr>
            <a:srgbClr val="FBAE40"/>
          </p15:clr>
        </p15:guide>
        <p15:guide id="30" pos="4203">
          <p15:clr>
            <a:srgbClr val="FBAE4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Project Profi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3" y="585788"/>
            <a:ext cx="4726687" cy="850900"/>
          </a:xfrm>
        </p:spPr>
        <p:txBody>
          <a:bodyPr anchor="t">
            <a:noAutofit/>
          </a:bodyPr>
          <a:lstStyle>
            <a:lvl1pPr>
              <a:defRPr>
                <a:solidFill>
                  <a:schemeClr val="accent3"/>
                </a:solidFill>
              </a:defRPr>
            </a:lvl1pPr>
          </a:lstStyle>
          <a:p>
            <a:r>
              <a:rPr lang="en-US"/>
              <a:t>Project Name</a:t>
            </a:r>
          </a:p>
        </p:txBody>
      </p:sp>
      <p:cxnSp>
        <p:nvCxnSpPr>
          <p:cNvPr id="11" name="Straight Connector 10">
            <a:extLst>
              <a:ext uri="{FF2B5EF4-FFF2-40B4-BE49-F238E27FC236}">
                <a16:creationId xmlns:a16="http://schemas.microsoft.com/office/drawing/2014/main" id="{B2304FDD-17CA-A147-9CB2-F7A4E83816B0}"/>
              </a:ext>
            </a:extLst>
          </p:cNvPr>
          <p:cNvCxnSpPr/>
          <p:nvPr userDrawn="1"/>
        </p:nvCxnSpPr>
        <p:spPr>
          <a:xfrm>
            <a:off x="6240463" y="2028346"/>
            <a:ext cx="5368925"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ext Placeholder 22">
            <a:extLst>
              <a:ext uri="{FF2B5EF4-FFF2-40B4-BE49-F238E27FC236}">
                <a16:creationId xmlns:a16="http://schemas.microsoft.com/office/drawing/2014/main" id="{7E88AE75-9022-0C40-AABE-5A0B8F88A37D}"/>
              </a:ext>
            </a:extLst>
          </p:cNvPr>
          <p:cNvSpPr>
            <a:spLocks noGrp="1"/>
          </p:cNvSpPr>
          <p:nvPr>
            <p:ph type="body" sz="quarter" idx="10" hasCustomPrompt="1"/>
          </p:nvPr>
        </p:nvSpPr>
        <p:spPr>
          <a:xfrm>
            <a:off x="584201" y="2017713"/>
            <a:ext cx="3481387" cy="2326791"/>
          </a:xfrm>
        </p:spPr>
        <p:txBody>
          <a:bodyPr/>
          <a:lstStyle>
            <a:lvl1pPr marL="0" indent="0">
              <a:lnSpc>
                <a:spcPct val="100000"/>
              </a:lnSpc>
              <a:buNone/>
              <a:defRPr sz="1800">
                <a:solidFill>
                  <a:schemeClr val="bg1"/>
                </a:solidFill>
              </a:defRPr>
            </a:lvl1pPr>
            <a:lvl2pPr marL="228600" indent="0">
              <a:buNone/>
              <a:defRPr sz="1800">
                <a:solidFill>
                  <a:schemeClr val="bg1"/>
                </a:solidFill>
              </a:defRPr>
            </a:lvl2pPr>
            <a:lvl3pPr marL="457200" indent="0">
              <a:buNone/>
              <a:defRPr sz="1800">
                <a:solidFill>
                  <a:schemeClr val="bg1"/>
                </a:solidFill>
              </a:defRPr>
            </a:lvl3pPr>
            <a:lvl4pPr marL="661988" indent="0">
              <a:buNone/>
              <a:defRPr sz="1800">
                <a:solidFill>
                  <a:schemeClr val="bg1"/>
                </a:solidFill>
              </a:defRPr>
            </a:lvl4pPr>
            <a:lvl5pPr marL="855663" indent="0">
              <a:buNone/>
              <a:defRPr sz="1800">
                <a:solidFill>
                  <a:schemeClr val="bg1"/>
                </a:solidFill>
              </a:defRPr>
            </a:lvl5pPr>
          </a:lstStyle>
          <a:p>
            <a:pPr>
              <a:lnSpc>
                <a:spcPct val="100000"/>
              </a:lnSpc>
            </a:pPr>
            <a:r>
              <a:rPr lang="en-US" sz="1800" b="0">
                <a:solidFill>
                  <a:schemeClr val="bg1"/>
                </a:solidFill>
                <a:latin typeface="Segoe UI" panose="020B0502040204020203" pitchFamily="34" charset="0"/>
                <a:cs typeface="Segoe UI" panose="020B0502040204020203" pitchFamily="34" charset="0"/>
              </a:rPr>
              <a:t>Provide more context and a detailed overview of what the project goals are, what you have or hope to accomplish.</a:t>
            </a:r>
          </a:p>
          <a:p>
            <a:pPr>
              <a:lnSpc>
                <a:spcPct val="100000"/>
              </a:lnSpc>
            </a:pPr>
            <a:endParaRPr lang="en-US" sz="1800" b="0">
              <a:solidFill>
                <a:schemeClr val="bg1"/>
              </a:solidFill>
              <a:latin typeface="Segoe UI" panose="020B0502040204020203" pitchFamily="34" charset="0"/>
              <a:cs typeface="Segoe UI" panose="020B0502040204020203" pitchFamily="34" charset="0"/>
            </a:endParaRPr>
          </a:p>
          <a:p>
            <a:pPr>
              <a:lnSpc>
                <a:spcPct val="100000"/>
              </a:lnSpc>
            </a:pPr>
            <a:r>
              <a:rPr lang="en-US" sz="1800" b="0">
                <a:solidFill>
                  <a:schemeClr val="bg1"/>
                </a:solidFill>
                <a:latin typeface="Segoe UI" panose="020B0502040204020203" pitchFamily="34" charset="0"/>
                <a:cs typeface="Segoe UI" panose="020B0502040204020203" pitchFamily="34" charset="0"/>
              </a:rPr>
              <a:t>This space accommodates multiple lines of text so there is enough room to give details.</a:t>
            </a:r>
          </a:p>
        </p:txBody>
      </p:sp>
      <p:sp>
        <p:nvSpPr>
          <p:cNvPr id="32" name="Text Placeholder 31">
            <a:extLst>
              <a:ext uri="{FF2B5EF4-FFF2-40B4-BE49-F238E27FC236}">
                <a16:creationId xmlns:a16="http://schemas.microsoft.com/office/drawing/2014/main" id="{A0CD7186-AF1B-F240-9FA1-9EE24D7F044C}"/>
              </a:ext>
            </a:extLst>
          </p:cNvPr>
          <p:cNvSpPr>
            <a:spLocks noGrp="1"/>
          </p:cNvSpPr>
          <p:nvPr>
            <p:ph type="body" sz="quarter" idx="11" hasCustomPrompt="1"/>
          </p:nvPr>
        </p:nvSpPr>
        <p:spPr>
          <a:xfrm>
            <a:off x="6240463" y="585788"/>
            <a:ext cx="1597025"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$2M</a:t>
            </a:r>
          </a:p>
        </p:txBody>
      </p:sp>
      <p:sp>
        <p:nvSpPr>
          <p:cNvPr id="33" name="Text Placeholder 31">
            <a:extLst>
              <a:ext uri="{FF2B5EF4-FFF2-40B4-BE49-F238E27FC236}">
                <a16:creationId xmlns:a16="http://schemas.microsoft.com/office/drawing/2014/main" id="{7587C738-B53A-F743-AF70-728C3FB00C7E}"/>
              </a:ext>
            </a:extLst>
          </p:cNvPr>
          <p:cNvSpPr>
            <a:spLocks noGrp="1"/>
          </p:cNvSpPr>
          <p:nvPr>
            <p:ph type="body" sz="quarter" idx="12" hasCustomPrompt="1"/>
          </p:nvPr>
        </p:nvSpPr>
        <p:spPr>
          <a:xfrm>
            <a:off x="8148638" y="585788"/>
            <a:ext cx="1560611"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70%</a:t>
            </a:r>
          </a:p>
        </p:txBody>
      </p:sp>
      <p:sp>
        <p:nvSpPr>
          <p:cNvPr id="34" name="Text Placeholder 31">
            <a:extLst>
              <a:ext uri="{FF2B5EF4-FFF2-40B4-BE49-F238E27FC236}">
                <a16:creationId xmlns:a16="http://schemas.microsoft.com/office/drawing/2014/main" id="{51CBA738-F416-D541-8E97-0F3A7416055D}"/>
              </a:ext>
            </a:extLst>
          </p:cNvPr>
          <p:cNvSpPr>
            <a:spLocks noGrp="1"/>
          </p:cNvSpPr>
          <p:nvPr>
            <p:ph type="body" sz="quarter" idx="13" hasCustomPrompt="1"/>
          </p:nvPr>
        </p:nvSpPr>
        <p:spPr>
          <a:xfrm>
            <a:off x="10013951" y="585788"/>
            <a:ext cx="1595438"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300</a:t>
            </a:r>
          </a:p>
        </p:txBody>
      </p:sp>
      <p:sp>
        <p:nvSpPr>
          <p:cNvPr id="36" name="Text Placeholder 35">
            <a:extLst>
              <a:ext uri="{FF2B5EF4-FFF2-40B4-BE49-F238E27FC236}">
                <a16:creationId xmlns:a16="http://schemas.microsoft.com/office/drawing/2014/main" id="{28B23554-69BF-764F-A44D-94C8151E6484}"/>
              </a:ext>
            </a:extLst>
          </p:cNvPr>
          <p:cNvSpPr>
            <a:spLocks noGrp="1"/>
          </p:cNvSpPr>
          <p:nvPr>
            <p:ph type="body" sz="quarter" idx="14" hasCustomPrompt="1"/>
          </p:nvPr>
        </p:nvSpPr>
        <p:spPr>
          <a:xfrm>
            <a:off x="6240463"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Financial</a:t>
            </a:r>
          </a:p>
          <a:p>
            <a:pPr lvl="0"/>
            <a:r>
              <a:rPr lang="en-US"/>
              <a:t>Value</a:t>
            </a:r>
          </a:p>
        </p:txBody>
      </p:sp>
      <p:sp>
        <p:nvSpPr>
          <p:cNvPr id="37" name="Text Placeholder 35">
            <a:extLst>
              <a:ext uri="{FF2B5EF4-FFF2-40B4-BE49-F238E27FC236}">
                <a16:creationId xmlns:a16="http://schemas.microsoft.com/office/drawing/2014/main" id="{F959484E-ADD1-F94C-8470-0C113E2E167A}"/>
              </a:ext>
            </a:extLst>
          </p:cNvPr>
          <p:cNvSpPr>
            <a:spLocks noGrp="1"/>
          </p:cNvSpPr>
          <p:nvPr>
            <p:ph type="body" sz="quarter" idx="15" hasCustomPrompt="1"/>
          </p:nvPr>
        </p:nvSpPr>
        <p:spPr>
          <a:xfrm>
            <a:off x="8148638"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Percentage</a:t>
            </a:r>
          </a:p>
          <a:p>
            <a:pPr lvl="0"/>
            <a:r>
              <a:rPr lang="en-US"/>
              <a:t>Value</a:t>
            </a:r>
          </a:p>
        </p:txBody>
      </p:sp>
      <p:sp>
        <p:nvSpPr>
          <p:cNvPr id="38" name="Text Placeholder 35">
            <a:extLst>
              <a:ext uri="{FF2B5EF4-FFF2-40B4-BE49-F238E27FC236}">
                <a16:creationId xmlns:a16="http://schemas.microsoft.com/office/drawing/2014/main" id="{3B6DEB9F-381E-D641-A8C9-29A7CC18D3E2}"/>
              </a:ext>
            </a:extLst>
          </p:cNvPr>
          <p:cNvSpPr>
            <a:spLocks noGrp="1"/>
          </p:cNvSpPr>
          <p:nvPr>
            <p:ph type="body" sz="quarter" idx="16" hasCustomPrompt="1"/>
          </p:nvPr>
        </p:nvSpPr>
        <p:spPr>
          <a:xfrm>
            <a:off x="10013950" y="1233489"/>
            <a:ext cx="1595438"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Additional</a:t>
            </a:r>
          </a:p>
          <a:p>
            <a:pPr lvl="0"/>
            <a:r>
              <a:rPr lang="en-US"/>
              <a:t>Value</a:t>
            </a:r>
          </a:p>
        </p:txBody>
      </p:sp>
      <p:sp>
        <p:nvSpPr>
          <p:cNvPr id="40" name="Text Placeholder 39">
            <a:extLst>
              <a:ext uri="{FF2B5EF4-FFF2-40B4-BE49-F238E27FC236}">
                <a16:creationId xmlns:a16="http://schemas.microsoft.com/office/drawing/2014/main" id="{F5A202A1-4A1F-5843-BD54-EC098D909269}"/>
              </a:ext>
            </a:extLst>
          </p:cNvPr>
          <p:cNvSpPr>
            <a:spLocks noGrp="1"/>
          </p:cNvSpPr>
          <p:nvPr>
            <p:ph type="body" sz="quarter" idx="17" hasCustomPrompt="1"/>
          </p:nvPr>
        </p:nvSpPr>
        <p:spPr>
          <a:xfrm>
            <a:off x="6240463" y="2017713"/>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a:t>Project goals</a:t>
            </a:r>
          </a:p>
        </p:txBody>
      </p:sp>
      <p:sp>
        <p:nvSpPr>
          <p:cNvPr id="42" name="Text Placeholder 41">
            <a:extLst>
              <a:ext uri="{FF2B5EF4-FFF2-40B4-BE49-F238E27FC236}">
                <a16:creationId xmlns:a16="http://schemas.microsoft.com/office/drawing/2014/main" id="{9E4D6518-F39B-D540-BBC8-F615FE1B6AF1}"/>
              </a:ext>
            </a:extLst>
          </p:cNvPr>
          <p:cNvSpPr>
            <a:spLocks noGrp="1"/>
          </p:cNvSpPr>
          <p:nvPr>
            <p:ph type="body" sz="quarter" idx="18" hasCustomPrompt="1"/>
          </p:nvPr>
        </p:nvSpPr>
        <p:spPr>
          <a:xfrm>
            <a:off x="6240463" y="2977115"/>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a:t>Descriptive text</a:t>
            </a:r>
          </a:p>
        </p:txBody>
      </p:sp>
      <p:sp>
        <p:nvSpPr>
          <p:cNvPr id="43" name="Text Placeholder 39">
            <a:extLst>
              <a:ext uri="{FF2B5EF4-FFF2-40B4-BE49-F238E27FC236}">
                <a16:creationId xmlns:a16="http://schemas.microsoft.com/office/drawing/2014/main" id="{BFD70A96-999C-1A46-83A7-D06801F55DB7}"/>
              </a:ext>
            </a:extLst>
          </p:cNvPr>
          <p:cNvSpPr>
            <a:spLocks noGrp="1"/>
          </p:cNvSpPr>
          <p:nvPr>
            <p:ph type="body" sz="quarter" idx="19" hasCustomPrompt="1"/>
          </p:nvPr>
        </p:nvSpPr>
        <p:spPr>
          <a:xfrm>
            <a:off x="6240463" y="4161319"/>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a:t>Project goals</a:t>
            </a:r>
          </a:p>
        </p:txBody>
      </p:sp>
      <p:sp>
        <p:nvSpPr>
          <p:cNvPr id="44" name="Text Placeholder 41">
            <a:extLst>
              <a:ext uri="{FF2B5EF4-FFF2-40B4-BE49-F238E27FC236}">
                <a16:creationId xmlns:a16="http://schemas.microsoft.com/office/drawing/2014/main" id="{F57534EE-A31A-3942-81EF-7420176EDD7B}"/>
              </a:ext>
            </a:extLst>
          </p:cNvPr>
          <p:cNvSpPr>
            <a:spLocks noGrp="1"/>
          </p:cNvSpPr>
          <p:nvPr>
            <p:ph type="body" sz="quarter" idx="20" hasCustomPrompt="1"/>
          </p:nvPr>
        </p:nvSpPr>
        <p:spPr>
          <a:xfrm>
            <a:off x="6240463" y="5120721"/>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a:t>Descriptive text</a:t>
            </a:r>
          </a:p>
        </p:txBody>
      </p:sp>
    </p:spTree>
    <p:extLst>
      <p:ext uri="{BB962C8B-B14F-4D97-AF65-F5344CB8AC3E}">
        <p14:creationId xmlns:p14="http://schemas.microsoft.com/office/powerpoint/2010/main" val="3179122056"/>
      </p:ext>
    </p:extLst>
  </p:cSld>
  <p:clrMapOvr>
    <a:masterClrMapping/>
  </p:clrMapOvr>
  <p:transition>
    <p:fade/>
  </p:transition>
  <p:extLst>
    <p:ext uri="{DCECCB84-F9BA-43D5-87BE-67443E8EF086}">
      <p15:sldGuideLst xmlns:p15="http://schemas.microsoft.com/office/powerpoint/2012/main">
        <p15:guide id="16" pos="3754">
          <p15:clr>
            <a:srgbClr val="A4A3A4"/>
          </p15:clr>
        </p15:guide>
        <p15:guide id="17" pos="3931">
          <p15:clr>
            <a:srgbClr val="A4A3A4"/>
          </p15:clr>
        </p15:guide>
        <p15:guide id="20" pos="4937">
          <p15:clr>
            <a:srgbClr val="A4A3A4"/>
          </p15:clr>
        </p15:guide>
        <p15:guide id="21" pos="5133">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777">
          <p15:clr>
            <a:srgbClr val="FBAE40"/>
          </p15:clr>
        </p15:guide>
        <p15:guide id="32" orient="horz" pos="1162">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Code Samp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hasCustomPrompt="1"/>
          </p:nvPr>
        </p:nvSpPr>
        <p:spPr/>
        <p:txBody>
          <a:bodyPr/>
          <a:lstStyle>
            <a:lvl1pPr marL="0" indent="0">
              <a:buNone/>
              <a:defRPr>
                <a:latin typeface="Consolas" panose="020B0609020204030204" pitchFamily="49" charset="0"/>
                <a:cs typeface="Consolas" panose="020B0609020204030204" pitchFamily="49" charset="0"/>
              </a:defRPr>
            </a:lvl1pPr>
            <a:lvl2pPr marL="457200" indent="0">
              <a:buNone/>
              <a:defRPr>
                <a:latin typeface="Consolas" panose="020B0609020204030204" pitchFamily="49" charset="0"/>
                <a:cs typeface="Consolas" panose="020B0609020204030204" pitchFamily="49" charset="0"/>
              </a:defRPr>
            </a:lvl2pPr>
            <a:lvl3pPr marL="914400" indent="0">
              <a:buNone/>
              <a:defRPr>
                <a:latin typeface="Consolas" panose="020B0609020204030204" pitchFamily="49" charset="0"/>
                <a:cs typeface="Consolas" panose="020B0609020204030204" pitchFamily="49" charset="0"/>
              </a:defRPr>
            </a:lvl3pPr>
            <a:lvl4pPr marL="1371600" indent="0">
              <a:buNone/>
              <a:defRPr>
                <a:latin typeface="Consolas" panose="020B0609020204030204" pitchFamily="49" charset="0"/>
                <a:cs typeface="Consolas" panose="020B0609020204030204" pitchFamily="49" charset="0"/>
              </a:defRPr>
            </a:lvl4pPr>
            <a:lvl5pPr marL="1828800" indent="0">
              <a:buNone/>
              <a:defRPr>
                <a:latin typeface="Consolas" panose="020B0609020204030204" pitchFamily="49" charset="0"/>
                <a:cs typeface="Consolas" panose="020B0609020204030204" pitchFamily="49" charset="0"/>
              </a:defRPr>
            </a:lvl5pPr>
          </a:lstStyle>
          <a:p>
            <a:pPr lvl="0"/>
            <a:r>
              <a:rPr lang="en-US"/>
              <a:t>Code sample</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p>
            <a:fld id="{0A627400-D089-7447-864B-77479EBD4214}" type="datetimeFigureOut">
              <a:rPr lang="en-US" smtClean="0"/>
              <a:t>11/3/2021</a:t>
            </a:fld>
            <a:endParaRPr lang="en-US"/>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682740416"/>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Team Slide 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4065589"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4" y="585788"/>
            <a:ext cx="2824862" cy="850900"/>
          </a:xfrm>
        </p:spPr>
        <p:txBody>
          <a:bodyPr anchor="t">
            <a:noAutofit/>
          </a:bodyPr>
          <a:lstStyle>
            <a:lvl1pPr>
              <a:defRPr>
                <a:solidFill>
                  <a:schemeClr val="accent3"/>
                </a:solidFill>
              </a:defRPr>
            </a:lvl1pPr>
          </a:lstStyle>
          <a:p>
            <a:r>
              <a:rPr lang="en-US"/>
              <a:t>Hello</a:t>
            </a:r>
          </a:p>
        </p:txBody>
      </p:sp>
      <p:sp>
        <p:nvSpPr>
          <p:cNvPr id="25" name="Text Placeholder 24">
            <a:extLst>
              <a:ext uri="{FF2B5EF4-FFF2-40B4-BE49-F238E27FC236}">
                <a16:creationId xmlns:a16="http://schemas.microsoft.com/office/drawing/2014/main" id="{687B7084-FB17-304C-A2D7-1145E7FE9D5A}"/>
              </a:ext>
            </a:extLst>
          </p:cNvPr>
          <p:cNvSpPr>
            <a:spLocks noGrp="1"/>
          </p:cNvSpPr>
          <p:nvPr>
            <p:ph type="body" sz="quarter" idx="11" hasCustomPrompt="1"/>
          </p:nvPr>
        </p:nvSpPr>
        <p:spPr>
          <a:xfrm>
            <a:off x="7192963" y="1437685"/>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27" name="Text Placeholder 26">
            <a:extLst>
              <a:ext uri="{FF2B5EF4-FFF2-40B4-BE49-F238E27FC236}">
                <a16:creationId xmlns:a16="http://schemas.microsoft.com/office/drawing/2014/main" id="{0B58D5F9-9ECC-AE4D-AEE6-08C911DE2503}"/>
              </a:ext>
            </a:extLst>
          </p:cNvPr>
          <p:cNvSpPr>
            <a:spLocks noGrp="1"/>
          </p:cNvSpPr>
          <p:nvPr>
            <p:ph type="body" sz="quarter" idx="12" hasCustomPrompt="1"/>
          </p:nvPr>
        </p:nvSpPr>
        <p:spPr>
          <a:xfrm>
            <a:off x="7192963" y="1802269"/>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29" name="Text Placeholder 28">
            <a:extLst>
              <a:ext uri="{FF2B5EF4-FFF2-40B4-BE49-F238E27FC236}">
                <a16:creationId xmlns:a16="http://schemas.microsoft.com/office/drawing/2014/main" id="{688E32A6-35BF-E143-8E34-3EF1E3F217EA}"/>
              </a:ext>
            </a:extLst>
          </p:cNvPr>
          <p:cNvSpPr>
            <a:spLocks noGrp="1"/>
          </p:cNvSpPr>
          <p:nvPr>
            <p:ph type="body" sz="quarter" idx="13" hasCustomPrompt="1"/>
          </p:nvPr>
        </p:nvSpPr>
        <p:spPr>
          <a:xfrm>
            <a:off x="7192963" y="2200939"/>
            <a:ext cx="3835399" cy="1150185"/>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quis</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nostrud</a:t>
            </a:r>
            <a:r>
              <a:rPr lang="en-US" sz="1200" b="0">
                <a:solidFill>
                  <a:srgbClr val="505050"/>
                </a:solidFill>
                <a:latin typeface="Segoe UI" panose="020B0502040204020203" pitchFamily="34" charset="0"/>
                <a:cs typeface="Segoe UI" panose="020B0502040204020203" pitchFamily="34" charset="0"/>
              </a:rPr>
              <a:t> exercitation </a:t>
            </a:r>
            <a:r>
              <a:rPr lang="en-US" sz="1200" b="0" err="1">
                <a:solidFill>
                  <a:srgbClr val="505050"/>
                </a:solidFill>
                <a:latin typeface="Segoe UI" panose="020B0502040204020203" pitchFamily="34" charset="0"/>
                <a:cs typeface="Segoe UI" panose="020B0502040204020203" pitchFamily="34" charset="0"/>
              </a:rPr>
              <a:t>ullamco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laboris</a:t>
            </a:r>
            <a:r>
              <a:rPr lang="en-US" sz="1200" b="0">
                <a:solidFill>
                  <a:srgbClr val="505050"/>
                </a:solidFill>
                <a:latin typeface="Segoe UI" panose="020B0502040204020203" pitchFamily="34" charset="0"/>
                <a:cs typeface="Segoe UI" panose="020B0502040204020203" pitchFamily="34" charset="0"/>
              </a:rPr>
              <a:t> nisi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aliquip</a:t>
            </a:r>
            <a:r>
              <a:rPr lang="en-US" sz="1200" b="0">
                <a:solidFill>
                  <a:srgbClr val="505050"/>
                </a:solidFill>
                <a:latin typeface="Segoe UI" panose="020B0502040204020203" pitchFamily="34" charset="0"/>
                <a:cs typeface="Segoe UI" panose="020B0502040204020203" pitchFamily="34" charset="0"/>
              </a:rPr>
              <a:t> ex </a:t>
            </a:r>
            <a:r>
              <a:rPr lang="en-US" sz="1200" b="0" err="1">
                <a:solidFill>
                  <a:srgbClr val="505050"/>
                </a:solidFill>
                <a:latin typeface="Segoe UI" panose="020B0502040204020203" pitchFamily="34" charset="0"/>
                <a:cs typeface="Segoe UI" panose="020B0502040204020203" pitchFamily="34" charset="0"/>
              </a:rPr>
              <a:t>ea</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commodo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consequat</a:t>
            </a:r>
            <a:r>
              <a:rPr lang="en-US" sz="1200" b="0">
                <a:solidFill>
                  <a:srgbClr val="505050"/>
                </a:solidFill>
                <a:latin typeface="Segoe UI" panose="020B0502040204020203" pitchFamily="34" charset="0"/>
                <a:cs typeface="Segoe UI" panose="020B0502040204020203" pitchFamily="34" charset="0"/>
              </a:rPr>
              <a:t>. </a:t>
            </a:r>
          </a:p>
        </p:txBody>
      </p:sp>
      <p:sp>
        <p:nvSpPr>
          <p:cNvPr id="30" name="Text Placeholder 24">
            <a:extLst>
              <a:ext uri="{FF2B5EF4-FFF2-40B4-BE49-F238E27FC236}">
                <a16:creationId xmlns:a16="http://schemas.microsoft.com/office/drawing/2014/main" id="{0B57611E-E7C7-324D-8BF8-320980FF4F27}"/>
              </a:ext>
            </a:extLst>
          </p:cNvPr>
          <p:cNvSpPr>
            <a:spLocks noGrp="1"/>
          </p:cNvSpPr>
          <p:nvPr>
            <p:ph type="body" sz="quarter" idx="14" hasCustomPrompt="1"/>
          </p:nvPr>
        </p:nvSpPr>
        <p:spPr>
          <a:xfrm>
            <a:off x="7192963" y="4292600"/>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31" name="Text Placeholder 26">
            <a:extLst>
              <a:ext uri="{FF2B5EF4-FFF2-40B4-BE49-F238E27FC236}">
                <a16:creationId xmlns:a16="http://schemas.microsoft.com/office/drawing/2014/main" id="{3340D410-0B5B-4B4B-AEA6-2655A1EB04FD}"/>
              </a:ext>
            </a:extLst>
          </p:cNvPr>
          <p:cNvSpPr>
            <a:spLocks noGrp="1"/>
          </p:cNvSpPr>
          <p:nvPr>
            <p:ph type="body" sz="quarter" idx="15" hasCustomPrompt="1"/>
          </p:nvPr>
        </p:nvSpPr>
        <p:spPr>
          <a:xfrm>
            <a:off x="7192963" y="4657184"/>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32" name="Text Placeholder 28">
            <a:extLst>
              <a:ext uri="{FF2B5EF4-FFF2-40B4-BE49-F238E27FC236}">
                <a16:creationId xmlns:a16="http://schemas.microsoft.com/office/drawing/2014/main" id="{BD35ACAE-2494-4842-AAF6-13BCA3369290}"/>
              </a:ext>
            </a:extLst>
          </p:cNvPr>
          <p:cNvSpPr>
            <a:spLocks noGrp="1"/>
          </p:cNvSpPr>
          <p:nvPr>
            <p:ph type="body" sz="quarter" idx="16" hasCustomPrompt="1"/>
          </p:nvPr>
        </p:nvSpPr>
        <p:spPr>
          <a:xfrm>
            <a:off x="7192963" y="5055854"/>
            <a:ext cx="3835400" cy="1213183"/>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quis</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nostrud</a:t>
            </a:r>
            <a:r>
              <a:rPr lang="en-US" sz="1200" b="0">
                <a:solidFill>
                  <a:srgbClr val="505050"/>
                </a:solidFill>
                <a:latin typeface="Segoe UI" panose="020B0502040204020203" pitchFamily="34" charset="0"/>
                <a:cs typeface="Segoe UI" panose="020B0502040204020203" pitchFamily="34" charset="0"/>
              </a:rPr>
              <a:t> exercitation </a:t>
            </a:r>
            <a:r>
              <a:rPr lang="en-US" sz="1200" b="0" err="1">
                <a:solidFill>
                  <a:srgbClr val="505050"/>
                </a:solidFill>
                <a:latin typeface="Segoe UI" panose="020B0502040204020203" pitchFamily="34" charset="0"/>
                <a:cs typeface="Segoe UI" panose="020B0502040204020203" pitchFamily="34" charset="0"/>
              </a:rPr>
              <a:t>ullamco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laboris</a:t>
            </a:r>
            <a:r>
              <a:rPr lang="en-US" sz="1200" b="0">
                <a:solidFill>
                  <a:srgbClr val="505050"/>
                </a:solidFill>
                <a:latin typeface="Segoe UI" panose="020B0502040204020203" pitchFamily="34" charset="0"/>
                <a:cs typeface="Segoe UI" panose="020B0502040204020203" pitchFamily="34" charset="0"/>
              </a:rPr>
              <a:t> nisi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aliquip</a:t>
            </a:r>
            <a:r>
              <a:rPr lang="en-US" sz="1200" b="0">
                <a:solidFill>
                  <a:srgbClr val="505050"/>
                </a:solidFill>
                <a:latin typeface="Segoe UI" panose="020B0502040204020203" pitchFamily="34" charset="0"/>
                <a:cs typeface="Segoe UI" panose="020B0502040204020203" pitchFamily="34" charset="0"/>
              </a:rPr>
              <a:t> ex </a:t>
            </a:r>
            <a:r>
              <a:rPr lang="en-US" sz="1200" b="0" err="1">
                <a:solidFill>
                  <a:srgbClr val="505050"/>
                </a:solidFill>
                <a:latin typeface="Segoe UI" panose="020B0502040204020203" pitchFamily="34" charset="0"/>
                <a:cs typeface="Segoe UI" panose="020B0502040204020203" pitchFamily="34" charset="0"/>
              </a:rPr>
              <a:t>ea</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commodo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consequat</a:t>
            </a:r>
            <a:r>
              <a:rPr lang="en-US" sz="1200" b="0">
                <a:solidFill>
                  <a:srgbClr val="505050"/>
                </a:solidFill>
                <a:latin typeface="Segoe UI" panose="020B0502040204020203" pitchFamily="34" charset="0"/>
                <a:cs typeface="Segoe UI" panose="020B0502040204020203" pitchFamily="34" charset="0"/>
              </a:rPr>
              <a:t>. </a:t>
            </a:r>
          </a:p>
        </p:txBody>
      </p:sp>
      <p:sp>
        <p:nvSpPr>
          <p:cNvPr id="40" name="Picture Placeholder 39">
            <a:extLst>
              <a:ext uri="{FF2B5EF4-FFF2-40B4-BE49-F238E27FC236}">
                <a16:creationId xmlns:a16="http://schemas.microsoft.com/office/drawing/2014/main" id="{BA73218E-471B-984D-AF23-10EDB19E9A7F}"/>
              </a:ext>
            </a:extLst>
          </p:cNvPr>
          <p:cNvSpPr>
            <a:spLocks noGrp="1"/>
          </p:cNvSpPr>
          <p:nvPr>
            <p:ph type="pic" sz="quarter" idx="17"/>
          </p:nvPr>
        </p:nvSpPr>
        <p:spPr>
          <a:xfrm>
            <a:off x="5314950" y="1436687"/>
            <a:ext cx="1576800" cy="1576800"/>
          </a:xfrm>
          <a:prstGeom prst="ellipse">
            <a:avLst/>
          </a:prstGeom>
        </p:spPr>
        <p:txBody>
          <a:bodyPr/>
          <a:lstStyle>
            <a:lvl1pPr>
              <a:defRPr sz="1000"/>
            </a:lvl1pPr>
          </a:lstStyle>
          <a:p>
            <a:r>
              <a:rPr lang="en-US"/>
              <a:t>Click icon to add picture</a:t>
            </a:r>
          </a:p>
        </p:txBody>
      </p:sp>
      <p:sp>
        <p:nvSpPr>
          <p:cNvPr id="41" name="Picture Placeholder 39">
            <a:extLst>
              <a:ext uri="{FF2B5EF4-FFF2-40B4-BE49-F238E27FC236}">
                <a16:creationId xmlns:a16="http://schemas.microsoft.com/office/drawing/2014/main" id="{0DF309B0-7379-4C44-A541-B4343B549DC2}"/>
              </a:ext>
            </a:extLst>
          </p:cNvPr>
          <p:cNvSpPr>
            <a:spLocks noGrp="1"/>
          </p:cNvSpPr>
          <p:nvPr>
            <p:ph type="pic" sz="quarter" idx="18"/>
          </p:nvPr>
        </p:nvSpPr>
        <p:spPr>
          <a:xfrm>
            <a:off x="5314950" y="4293096"/>
            <a:ext cx="1576800" cy="1576800"/>
          </a:xfrm>
          <a:prstGeom prst="ellipse">
            <a:avLst/>
          </a:prstGeom>
        </p:spPr>
        <p:txBody>
          <a:bodyPr/>
          <a:lstStyle>
            <a:lvl1pPr>
              <a:defRPr sz="1000"/>
            </a:lvl1pPr>
          </a:lstStyle>
          <a:p>
            <a:r>
              <a:rPr lang="en-US"/>
              <a:t>Click icon to add picture</a:t>
            </a:r>
          </a:p>
        </p:txBody>
      </p:sp>
    </p:spTree>
    <p:extLst>
      <p:ext uri="{BB962C8B-B14F-4D97-AF65-F5344CB8AC3E}">
        <p14:creationId xmlns:p14="http://schemas.microsoft.com/office/powerpoint/2010/main" val="4160653218"/>
      </p:ext>
    </p:extLst>
  </p:cSld>
  <p:clrMapOvr>
    <a:masterClrMapping/>
  </p:clrMapOvr>
  <p:transition>
    <p:fade/>
  </p:transition>
  <p:extLst>
    <p:ext uri="{DCECCB84-F9BA-43D5-87BE-67443E8EF086}">
      <p15:sldGuideLst xmlns:p15="http://schemas.microsoft.com/office/powerpoint/2012/main">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8" pos="4342">
          <p15:clr>
            <a:srgbClr val="A4A3A4"/>
          </p15:clr>
        </p15:guide>
        <p15:guide id="19" pos="4531">
          <p15:clr>
            <a:srgbClr val="A4A3A4"/>
          </p15:clr>
        </p15:guide>
        <p15:guide id="28" orient="horz" pos="905">
          <p15:clr>
            <a:srgbClr val="5ACBF0"/>
          </p15:clr>
        </p15:guide>
        <p15:guide id="30" orient="horz" pos="288">
          <p15:clr>
            <a:srgbClr val="5ACBF0"/>
          </p15:clr>
        </p15:guide>
        <p15:guide id="31" orient="horz" pos="2704">
          <p15:clr>
            <a:srgbClr val="5ACBF0"/>
          </p15:clr>
        </p15:guide>
        <p15:guide id="32" pos="6947">
          <p15:clr>
            <a:srgbClr val="FBAE4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3_4-colum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EC7F020-426C-5E40-B5A3-0630A950B07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EFA85E99-F542-B24A-B446-DFECA22023E3}"/>
              </a:ext>
            </a:extLst>
          </p:cNvPr>
          <p:cNvSpPr>
            <a:spLocks noGrp="1"/>
          </p:cNvSpPr>
          <p:nvPr>
            <p:ph type="title" hasCustomPrompt="1"/>
          </p:nvPr>
        </p:nvSpPr>
        <p:spPr>
          <a:xfrm>
            <a:off x="588263" y="457200"/>
            <a:ext cx="11018520" cy="553998"/>
          </a:xfrm>
        </p:spPr>
        <p:txBody>
          <a:bodyPr>
            <a:spAutoFit/>
          </a:bodyPr>
          <a:lstStyle>
            <a:lvl1pPr>
              <a:defRPr>
                <a:solidFill>
                  <a:schemeClr val="accent3"/>
                </a:solidFill>
              </a:defRPr>
            </a:lvl1pPr>
          </a:lstStyle>
          <a:p>
            <a:r>
              <a:rPr lang="en-US"/>
              <a:t>The Team</a:t>
            </a:r>
          </a:p>
        </p:txBody>
      </p:sp>
      <p:sp>
        <p:nvSpPr>
          <p:cNvPr id="4" name="Text Placeholder 24">
            <a:extLst>
              <a:ext uri="{FF2B5EF4-FFF2-40B4-BE49-F238E27FC236}">
                <a16:creationId xmlns:a16="http://schemas.microsoft.com/office/drawing/2014/main" id="{DAB7DD0E-9CE8-8B49-86A4-00493B0A2C63}"/>
              </a:ext>
            </a:extLst>
          </p:cNvPr>
          <p:cNvSpPr>
            <a:spLocks noGrp="1"/>
          </p:cNvSpPr>
          <p:nvPr>
            <p:ph type="body" sz="quarter" idx="11" hasCustomPrompt="1"/>
          </p:nvPr>
        </p:nvSpPr>
        <p:spPr>
          <a:xfrm>
            <a:off x="601664" y="4408341"/>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5" name="Text Placeholder 26">
            <a:extLst>
              <a:ext uri="{FF2B5EF4-FFF2-40B4-BE49-F238E27FC236}">
                <a16:creationId xmlns:a16="http://schemas.microsoft.com/office/drawing/2014/main" id="{5B9FC220-0063-D14C-BAC7-29C374D5E3B9}"/>
              </a:ext>
            </a:extLst>
          </p:cNvPr>
          <p:cNvSpPr>
            <a:spLocks noGrp="1"/>
          </p:cNvSpPr>
          <p:nvPr>
            <p:ph type="body" sz="quarter" idx="12" hasCustomPrompt="1"/>
          </p:nvPr>
        </p:nvSpPr>
        <p:spPr>
          <a:xfrm>
            <a:off x="601664" y="4772925"/>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6" name="Text Placeholder 28">
            <a:extLst>
              <a:ext uri="{FF2B5EF4-FFF2-40B4-BE49-F238E27FC236}">
                <a16:creationId xmlns:a16="http://schemas.microsoft.com/office/drawing/2014/main" id="{F06C21F1-452A-864F-9F3D-BF7065232F59}"/>
              </a:ext>
            </a:extLst>
          </p:cNvPr>
          <p:cNvSpPr>
            <a:spLocks noGrp="1"/>
          </p:cNvSpPr>
          <p:nvPr>
            <p:ph type="body" sz="quarter" idx="13" hasCustomPrompt="1"/>
          </p:nvPr>
        </p:nvSpPr>
        <p:spPr>
          <a:xfrm>
            <a:off x="601664" y="5171595"/>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7" name="Text Placeholder 24">
            <a:extLst>
              <a:ext uri="{FF2B5EF4-FFF2-40B4-BE49-F238E27FC236}">
                <a16:creationId xmlns:a16="http://schemas.microsoft.com/office/drawing/2014/main" id="{CBF991A4-66F2-0E4F-8612-F380FB5985B0}"/>
              </a:ext>
            </a:extLst>
          </p:cNvPr>
          <p:cNvSpPr>
            <a:spLocks noGrp="1"/>
          </p:cNvSpPr>
          <p:nvPr>
            <p:ph type="body" sz="quarter" idx="14" hasCustomPrompt="1"/>
          </p:nvPr>
        </p:nvSpPr>
        <p:spPr>
          <a:xfrm>
            <a:off x="341312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8" name="Text Placeholder 26">
            <a:extLst>
              <a:ext uri="{FF2B5EF4-FFF2-40B4-BE49-F238E27FC236}">
                <a16:creationId xmlns:a16="http://schemas.microsoft.com/office/drawing/2014/main" id="{B204FDE1-FBCB-1E43-8DBA-A33A86502D94}"/>
              </a:ext>
            </a:extLst>
          </p:cNvPr>
          <p:cNvSpPr>
            <a:spLocks noGrp="1"/>
          </p:cNvSpPr>
          <p:nvPr>
            <p:ph type="body" sz="quarter" idx="15" hasCustomPrompt="1"/>
          </p:nvPr>
        </p:nvSpPr>
        <p:spPr>
          <a:xfrm>
            <a:off x="341312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9" name="Text Placeholder 28">
            <a:extLst>
              <a:ext uri="{FF2B5EF4-FFF2-40B4-BE49-F238E27FC236}">
                <a16:creationId xmlns:a16="http://schemas.microsoft.com/office/drawing/2014/main" id="{48D95D5C-AD2C-964E-B8BB-ECD883345B16}"/>
              </a:ext>
            </a:extLst>
          </p:cNvPr>
          <p:cNvSpPr>
            <a:spLocks noGrp="1"/>
          </p:cNvSpPr>
          <p:nvPr>
            <p:ph type="body" sz="quarter" idx="16" hasCustomPrompt="1"/>
          </p:nvPr>
        </p:nvSpPr>
        <p:spPr>
          <a:xfrm>
            <a:off x="341312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10" name="Text Placeholder 24">
            <a:extLst>
              <a:ext uri="{FF2B5EF4-FFF2-40B4-BE49-F238E27FC236}">
                <a16:creationId xmlns:a16="http://schemas.microsoft.com/office/drawing/2014/main" id="{B7C50AAD-D67F-C045-84A8-3B74373D32E9}"/>
              </a:ext>
            </a:extLst>
          </p:cNvPr>
          <p:cNvSpPr>
            <a:spLocks noGrp="1"/>
          </p:cNvSpPr>
          <p:nvPr>
            <p:ph type="body" sz="quarter" idx="17" hasCustomPrompt="1"/>
          </p:nvPr>
        </p:nvSpPr>
        <p:spPr>
          <a:xfrm>
            <a:off x="6256338"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11" name="Text Placeholder 26">
            <a:extLst>
              <a:ext uri="{FF2B5EF4-FFF2-40B4-BE49-F238E27FC236}">
                <a16:creationId xmlns:a16="http://schemas.microsoft.com/office/drawing/2014/main" id="{7B3F54B5-7211-D041-822C-DDBBC93FDE34}"/>
              </a:ext>
            </a:extLst>
          </p:cNvPr>
          <p:cNvSpPr>
            <a:spLocks noGrp="1"/>
          </p:cNvSpPr>
          <p:nvPr>
            <p:ph type="body" sz="quarter" idx="18" hasCustomPrompt="1"/>
          </p:nvPr>
        </p:nvSpPr>
        <p:spPr>
          <a:xfrm>
            <a:off x="6256338"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12" name="Text Placeholder 28">
            <a:extLst>
              <a:ext uri="{FF2B5EF4-FFF2-40B4-BE49-F238E27FC236}">
                <a16:creationId xmlns:a16="http://schemas.microsoft.com/office/drawing/2014/main" id="{A80F42EC-DE4B-5144-99F7-4F92622AAE27}"/>
              </a:ext>
            </a:extLst>
          </p:cNvPr>
          <p:cNvSpPr>
            <a:spLocks noGrp="1"/>
          </p:cNvSpPr>
          <p:nvPr>
            <p:ph type="body" sz="quarter" idx="19" hasCustomPrompt="1"/>
          </p:nvPr>
        </p:nvSpPr>
        <p:spPr>
          <a:xfrm>
            <a:off x="6256338"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13" name="Text Placeholder 24">
            <a:extLst>
              <a:ext uri="{FF2B5EF4-FFF2-40B4-BE49-F238E27FC236}">
                <a16:creationId xmlns:a16="http://schemas.microsoft.com/office/drawing/2014/main" id="{96B9F418-E7FC-8B4D-B6DF-D05F59C88194}"/>
              </a:ext>
            </a:extLst>
          </p:cNvPr>
          <p:cNvSpPr>
            <a:spLocks noGrp="1"/>
          </p:cNvSpPr>
          <p:nvPr>
            <p:ph type="body" sz="quarter" idx="20" hasCustomPrompt="1"/>
          </p:nvPr>
        </p:nvSpPr>
        <p:spPr>
          <a:xfrm>
            <a:off x="907097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14" name="Text Placeholder 26">
            <a:extLst>
              <a:ext uri="{FF2B5EF4-FFF2-40B4-BE49-F238E27FC236}">
                <a16:creationId xmlns:a16="http://schemas.microsoft.com/office/drawing/2014/main" id="{3C77D641-147C-1940-8BCB-2C5F61CDAA9A}"/>
              </a:ext>
            </a:extLst>
          </p:cNvPr>
          <p:cNvSpPr>
            <a:spLocks noGrp="1"/>
          </p:cNvSpPr>
          <p:nvPr>
            <p:ph type="body" sz="quarter" idx="21" hasCustomPrompt="1"/>
          </p:nvPr>
        </p:nvSpPr>
        <p:spPr>
          <a:xfrm>
            <a:off x="907097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15" name="Text Placeholder 28">
            <a:extLst>
              <a:ext uri="{FF2B5EF4-FFF2-40B4-BE49-F238E27FC236}">
                <a16:creationId xmlns:a16="http://schemas.microsoft.com/office/drawing/2014/main" id="{68B31C8F-F786-E643-88DC-4AE14C437072}"/>
              </a:ext>
            </a:extLst>
          </p:cNvPr>
          <p:cNvSpPr>
            <a:spLocks noGrp="1"/>
          </p:cNvSpPr>
          <p:nvPr>
            <p:ph type="body" sz="quarter" idx="22" hasCustomPrompt="1"/>
          </p:nvPr>
        </p:nvSpPr>
        <p:spPr>
          <a:xfrm>
            <a:off x="907097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24" name="Picture Placeholder 16">
            <a:extLst>
              <a:ext uri="{FF2B5EF4-FFF2-40B4-BE49-F238E27FC236}">
                <a16:creationId xmlns:a16="http://schemas.microsoft.com/office/drawing/2014/main" id="{8644B5A4-4C62-164B-9FCA-E1A62ECDC6A0}"/>
              </a:ext>
            </a:extLst>
          </p:cNvPr>
          <p:cNvSpPr>
            <a:spLocks noGrp="1"/>
          </p:cNvSpPr>
          <p:nvPr>
            <p:ph type="pic" sz="quarter" idx="23"/>
          </p:nvPr>
        </p:nvSpPr>
        <p:spPr>
          <a:xfrm>
            <a:off x="774200" y="1785409"/>
            <a:ext cx="2160000" cy="2160000"/>
          </a:xfrm>
          <a:prstGeom prst="ellipse">
            <a:avLst/>
          </a:prstGeom>
          <a:ln>
            <a:noFill/>
          </a:ln>
        </p:spPr>
        <p:txBody>
          <a:bodyPr/>
          <a:lstStyle/>
          <a:p>
            <a:r>
              <a:rPr lang="en-US"/>
              <a:t>Click icon to add picture</a:t>
            </a:r>
          </a:p>
        </p:txBody>
      </p:sp>
      <p:sp>
        <p:nvSpPr>
          <p:cNvPr id="26" name="Picture Placeholder 16">
            <a:extLst>
              <a:ext uri="{FF2B5EF4-FFF2-40B4-BE49-F238E27FC236}">
                <a16:creationId xmlns:a16="http://schemas.microsoft.com/office/drawing/2014/main" id="{7216C99D-59E0-D148-8FD5-A06B5D098A96}"/>
              </a:ext>
            </a:extLst>
          </p:cNvPr>
          <p:cNvSpPr>
            <a:spLocks noGrp="1"/>
          </p:cNvSpPr>
          <p:nvPr>
            <p:ph type="pic" sz="quarter" idx="24"/>
          </p:nvPr>
        </p:nvSpPr>
        <p:spPr>
          <a:xfrm>
            <a:off x="3603125" y="1785409"/>
            <a:ext cx="2160000" cy="2160000"/>
          </a:xfrm>
          <a:prstGeom prst="ellipse">
            <a:avLst/>
          </a:prstGeom>
          <a:ln>
            <a:noFill/>
          </a:ln>
        </p:spPr>
        <p:txBody>
          <a:bodyPr/>
          <a:lstStyle/>
          <a:p>
            <a:r>
              <a:rPr lang="en-US"/>
              <a:t>Click icon to add picture</a:t>
            </a:r>
          </a:p>
        </p:txBody>
      </p:sp>
      <p:sp>
        <p:nvSpPr>
          <p:cNvPr id="28" name="Picture Placeholder 16">
            <a:extLst>
              <a:ext uri="{FF2B5EF4-FFF2-40B4-BE49-F238E27FC236}">
                <a16:creationId xmlns:a16="http://schemas.microsoft.com/office/drawing/2014/main" id="{D4B99A33-76D9-4843-8919-AD5FEF9A31F2}"/>
              </a:ext>
            </a:extLst>
          </p:cNvPr>
          <p:cNvSpPr>
            <a:spLocks noGrp="1"/>
          </p:cNvSpPr>
          <p:nvPr>
            <p:ph type="pic" sz="quarter" idx="25"/>
          </p:nvPr>
        </p:nvSpPr>
        <p:spPr>
          <a:xfrm>
            <a:off x="6428875" y="1785409"/>
            <a:ext cx="2160000" cy="2160000"/>
          </a:xfrm>
          <a:prstGeom prst="ellipse">
            <a:avLst/>
          </a:prstGeom>
          <a:ln>
            <a:noFill/>
          </a:ln>
        </p:spPr>
        <p:txBody>
          <a:bodyPr/>
          <a:lstStyle/>
          <a:p>
            <a:r>
              <a:rPr lang="en-US"/>
              <a:t>Click icon to add picture</a:t>
            </a:r>
          </a:p>
        </p:txBody>
      </p:sp>
      <p:sp>
        <p:nvSpPr>
          <p:cNvPr id="30" name="Picture Placeholder 16">
            <a:extLst>
              <a:ext uri="{FF2B5EF4-FFF2-40B4-BE49-F238E27FC236}">
                <a16:creationId xmlns:a16="http://schemas.microsoft.com/office/drawing/2014/main" id="{961589AC-2E68-5C4F-BF84-D883C8663119}"/>
              </a:ext>
            </a:extLst>
          </p:cNvPr>
          <p:cNvSpPr>
            <a:spLocks noGrp="1"/>
          </p:cNvSpPr>
          <p:nvPr>
            <p:ph type="pic" sz="quarter" idx="26"/>
          </p:nvPr>
        </p:nvSpPr>
        <p:spPr>
          <a:xfrm>
            <a:off x="9260975" y="1785409"/>
            <a:ext cx="2160000" cy="2160000"/>
          </a:xfrm>
          <a:prstGeom prst="ellipse">
            <a:avLst/>
          </a:prstGeom>
          <a:ln>
            <a:noFill/>
          </a:ln>
        </p:spPr>
        <p:txBody>
          <a:bodyPr/>
          <a:lstStyle/>
          <a:p>
            <a:r>
              <a:rPr lang="en-US"/>
              <a:t>Click icon to add picture</a:t>
            </a:r>
          </a:p>
        </p:txBody>
      </p:sp>
    </p:spTree>
    <p:extLst>
      <p:ext uri="{BB962C8B-B14F-4D97-AF65-F5344CB8AC3E}">
        <p14:creationId xmlns:p14="http://schemas.microsoft.com/office/powerpoint/2010/main" val="2145619430"/>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0" pos="1967">
          <p15:clr>
            <a:srgbClr val="A4A3A4"/>
          </p15:clr>
        </p15:guide>
        <p15:guide id="11" pos="2150">
          <p15:clr>
            <a:srgbClr val="A4A3A4"/>
          </p15:clr>
        </p15:guide>
        <p15:guide id="16" pos="3749">
          <p15:clr>
            <a:srgbClr val="A4A3A4"/>
          </p15:clr>
        </p15:guide>
        <p15:guide id="17" pos="3932">
          <p15:clr>
            <a:srgbClr val="A4A3A4"/>
          </p15:clr>
        </p15:guide>
        <p15:guide id="22" pos="5529">
          <p15:clr>
            <a:srgbClr val="A4A3A4"/>
          </p15:clr>
        </p15:guide>
        <p15:guide id="23" pos="5714">
          <p15:clr>
            <a:srgbClr val="A4A3A4"/>
          </p15:clr>
        </p15:guide>
        <p15:guide id="28" pos="3840">
          <p15:clr>
            <a:srgbClr val="F26B43"/>
          </p15:clr>
        </p15:guide>
        <p15:guide id="29" pos="5576">
          <p15:clr>
            <a:srgbClr val="F26B43"/>
          </p15:clr>
        </p15:guide>
        <p15:guide id="30" pos="2105">
          <p15:clr>
            <a:srgbClr val="F26B43"/>
          </p15:clr>
        </p15:guide>
        <p15:guide id="31" orient="horz" pos="2772">
          <p15:clr>
            <a:srgbClr val="FBAE4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Profile Slide">
    <p:bg>
      <p:bgRef idx="1001">
        <a:schemeClr val="bg2"/>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accent3"/>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err="1"/>
              <a:t>Firstname</a:t>
            </a:r>
            <a:r>
              <a:rPr lang="en-US"/>
              <a:t> </a:t>
            </a:r>
            <a:r>
              <a:rPr lang="en-US" err="1"/>
              <a:t>Lastname</a:t>
            </a:r>
            <a:endParaRPr lang="en-US"/>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tx1"/>
                </a:solidFill>
              </a:defRPr>
            </a:lvl1pPr>
          </a:lstStyle>
          <a:p>
            <a:pPr lvl="0"/>
            <a:r>
              <a:rPr lang="en-US"/>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tx1"/>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tx1"/>
                </a:solidFill>
                <a:latin typeface="+mj-lt"/>
              </a:defRPr>
            </a:lvl1pPr>
          </a:lstStyle>
          <a:p>
            <a:pPr lvl="0"/>
            <a:r>
              <a:rPr lang="en-US"/>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tx1"/>
                </a:solidFill>
                <a:latin typeface="+mj-lt"/>
              </a:defRPr>
            </a:lvl1pPr>
          </a:lstStyle>
          <a:p>
            <a:pPr lvl="0"/>
            <a:r>
              <a:rPr lang="en-US"/>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tx1"/>
                </a:solidFill>
              </a:defRPr>
            </a:lvl1pPr>
          </a:lstStyle>
          <a:p>
            <a:pPr lvl="0"/>
            <a:r>
              <a:rPr lang="en-US"/>
              <a:t>One</a:t>
            </a:r>
          </a:p>
          <a:p>
            <a:pPr lvl="0"/>
            <a:r>
              <a:rPr lang="en-US"/>
              <a:t>Two</a:t>
            </a:r>
          </a:p>
          <a:p>
            <a:pPr lvl="0"/>
            <a:r>
              <a:rPr lang="en-US"/>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tx1"/>
                </a:solidFill>
              </a:defRPr>
            </a:lvl1pPr>
          </a:lstStyle>
          <a:p>
            <a:pPr lvl="0"/>
            <a:r>
              <a:rPr lang="en-US"/>
              <a:t>Four</a:t>
            </a:r>
          </a:p>
          <a:p>
            <a:pPr lvl="0"/>
            <a:r>
              <a:rPr lang="en-US"/>
              <a:t>Five</a:t>
            </a:r>
          </a:p>
          <a:p>
            <a:pPr lvl="0"/>
            <a:r>
              <a:rPr lang="en-US"/>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tx1"/>
                </a:solidFill>
              </a:defRPr>
            </a:lvl1pPr>
          </a:lstStyle>
          <a:p>
            <a:pPr lvl="0"/>
            <a:r>
              <a:rPr lang="en-US"/>
              <a:t>Seven</a:t>
            </a:r>
          </a:p>
          <a:p>
            <a:pPr lvl="0"/>
            <a:r>
              <a:rPr lang="en-US"/>
              <a:t>Eight</a:t>
            </a:r>
          </a:p>
          <a:p>
            <a:pPr lvl="0"/>
            <a:r>
              <a:rPr lang="en-US"/>
              <a:t>Nine</a:t>
            </a:r>
          </a:p>
        </p:txBody>
      </p:sp>
    </p:spTree>
    <p:extLst>
      <p:ext uri="{BB962C8B-B14F-4D97-AF65-F5344CB8AC3E}">
        <p14:creationId xmlns:p14="http://schemas.microsoft.com/office/powerpoint/2010/main" val="89149277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p15:clr>
            <a:srgbClr val="FBAE40"/>
          </p15:clr>
        </p15:guide>
        <p15:guide id="25" orient="horz" pos="709">
          <p15:clr>
            <a:srgbClr val="FBAE40"/>
          </p15:clr>
        </p15:guide>
        <p15:guide id="26" pos="6834">
          <p15:clr>
            <a:srgbClr val="FBAE4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Profile Slide 2">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tx1"/>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err="1"/>
              <a:t>Firstname</a:t>
            </a:r>
            <a:r>
              <a:rPr lang="en-US"/>
              <a:t> </a:t>
            </a:r>
            <a:r>
              <a:rPr lang="en-US" err="1"/>
              <a:t>Lastname</a:t>
            </a:r>
            <a:endParaRPr lang="en-US"/>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accent6"/>
                </a:solidFill>
              </a:defRPr>
            </a:lvl1pPr>
          </a:lstStyle>
          <a:p>
            <a:pPr lvl="0"/>
            <a:r>
              <a:rPr lang="en-US"/>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accent6"/>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accent6"/>
                </a:solidFill>
                <a:latin typeface="+mj-lt"/>
              </a:defRPr>
            </a:lvl1pPr>
          </a:lstStyle>
          <a:p>
            <a:pPr lvl="0"/>
            <a:r>
              <a:rPr lang="en-US"/>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accent6"/>
                </a:solidFill>
                <a:latin typeface="+mj-lt"/>
              </a:defRPr>
            </a:lvl1pPr>
          </a:lstStyle>
          <a:p>
            <a:pPr lvl="0"/>
            <a:r>
              <a:rPr lang="en-US"/>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accent6"/>
                </a:solidFill>
              </a:defRPr>
            </a:lvl1pPr>
          </a:lstStyle>
          <a:p>
            <a:pPr lvl="0"/>
            <a:r>
              <a:rPr lang="en-US"/>
              <a:t>One</a:t>
            </a:r>
          </a:p>
          <a:p>
            <a:pPr lvl="0"/>
            <a:r>
              <a:rPr lang="en-US"/>
              <a:t>Two</a:t>
            </a:r>
          </a:p>
          <a:p>
            <a:pPr lvl="0"/>
            <a:r>
              <a:rPr lang="en-US"/>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accent6"/>
                </a:solidFill>
              </a:defRPr>
            </a:lvl1pPr>
          </a:lstStyle>
          <a:p>
            <a:pPr lvl="0"/>
            <a:r>
              <a:rPr lang="en-US"/>
              <a:t>Four</a:t>
            </a:r>
          </a:p>
          <a:p>
            <a:pPr lvl="0"/>
            <a:r>
              <a:rPr lang="en-US"/>
              <a:t>Five</a:t>
            </a:r>
          </a:p>
          <a:p>
            <a:pPr lvl="0"/>
            <a:r>
              <a:rPr lang="en-US"/>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accent6"/>
                </a:solidFill>
              </a:defRPr>
            </a:lvl1pPr>
          </a:lstStyle>
          <a:p>
            <a:pPr lvl="0"/>
            <a:r>
              <a:rPr lang="en-US"/>
              <a:t>Seven</a:t>
            </a:r>
          </a:p>
          <a:p>
            <a:pPr lvl="0"/>
            <a:r>
              <a:rPr lang="en-US"/>
              <a:t>Eight</a:t>
            </a:r>
          </a:p>
          <a:p>
            <a:pPr lvl="0"/>
            <a:r>
              <a:rPr lang="en-US"/>
              <a:t>Nine</a:t>
            </a:r>
          </a:p>
        </p:txBody>
      </p:sp>
    </p:spTree>
    <p:extLst>
      <p:ext uri="{BB962C8B-B14F-4D97-AF65-F5344CB8AC3E}">
        <p14:creationId xmlns:p14="http://schemas.microsoft.com/office/powerpoint/2010/main" val="705398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p15:clr>
            <a:srgbClr val="FBAE40"/>
          </p15:clr>
        </p15:guide>
        <p15:guide id="25" orient="horz" pos="709">
          <p15:clr>
            <a:srgbClr val="FBAE40"/>
          </p15:clr>
        </p15:guide>
        <p15:guide id="26" pos="6834">
          <p15:clr>
            <a:srgbClr val="FBAE4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Large Number Divider 1">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4941888" y="585788"/>
            <a:ext cx="6667500" cy="690119"/>
          </a:xfrm>
        </p:spPr>
        <p:txBody>
          <a:bodyPr anchor="t">
            <a:noAutofit/>
          </a:bodyPr>
          <a:lstStyle>
            <a:lvl1pPr marL="0" indent="0">
              <a:spcAft>
                <a:spcPts val="600"/>
              </a:spcAft>
              <a:buFont typeface="Wingdings" panose="05000000000000000000" pitchFamily="2" charset="2"/>
              <a:buNone/>
              <a:defRPr sz="3600">
                <a:solidFill>
                  <a:schemeClr val="tx1"/>
                </a:solidFill>
                <a:latin typeface="+mj-lt"/>
              </a:defRPr>
            </a:lvl1pPr>
          </a:lstStyle>
          <a:p>
            <a:pPr lvl="0"/>
            <a:r>
              <a:rPr lang="en-US"/>
              <a:t>Section 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1</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Tree>
    <p:extLst>
      <p:ext uri="{BB962C8B-B14F-4D97-AF65-F5344CB8AC3E}">
        <p14:creationId xmlns:p14="http://schemas.microsoft.com/office/powerpoint/2010/main" val="32113406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1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E8663993-2CF4-0843-9834-2078442DBA7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7939312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2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25F75097-07A2-DA4F-AFC5-71B04739FCB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78052524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3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96CEF9B0-0F7A-414C-9382-56532822A96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78458998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4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0B03ADF2-CBA0-AB48-AC2A-77EAF2C81AA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93736629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5_Large Number Divider 1">
    <p:bg>
      <p:bgRef idx="1001">
        <a:schemeClr val="bg2"/>
      </p:bgRef>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1</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9" name="Title 1">
            <a:extLst>
              <a:ext uri="{FF2B5EF4-FFF2-40B4-BE49-F238E27FC236}">
                <a16:creationId xmlns:a16="http://schemas.microsoft.com/office/drawing/2014/main" id="{939C9626-6AB7-9442-8C32-698E08BC85A7}"/>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12260335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056624A-E4D8-624A-AF52-D5C15E20BD99}"/>
              </a:ext>
            </a:extLst>
          </p:cNvPr>
          <p:cNvSpPr>
            <a:spLocks noGrp="1"/>
          </p:cNvSpPr>
          <p:nvPr>
            <p:ph type="dt" sz="half" idx="10"/>
          </p:nvPr>
        </p:nvSpPr>
        <p:spPr/>
        <p:txBody>
          <a:bodyPr/>
          <a:lstStyle/>
          <a:p>
            <a:fld id="{0A627400-D089-7447-864B-77479EBD4214}" type="datetimeFigureOut">
              <a:rPr lang="en-US" smtClean="0"/>
              <a:pPr/>
              <a:t>11/3/2021</a:t>
            </a:fld>
            <a:endParaRPr lang="en-US"/>
          </a:p>
        </p:txBody>
      </p:sp>
      <p:sp>
        <p:nvSpPr>
          <p:cNvPr id="4" name="Footer Placeholder 3">
            <a:extLst>
              <a:ext uri="{FF2B5EF4-FFF2-40B4-BE49-F238E27FC236}">
                <a16:creationId xmlns:a16="http://schemas.microsoft.com/office/drawing/2014/main" id="{0A51B6B7-52EB-3046-BF6F-023178C7508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BCAA532-BC67-8A4F-B223-0004D108EADB}"/>
              </a:ext>
            </a:extLst>
          </p:cNvPr>
          <p:cNvSpPr>
            <a:spLocks noGrp="1"/>
          </p:cNvSpPr>
          <p:nvPr>
            <p:ph type="sldNum" sz="quarter" idx="12"/>
          </p:nvPr>
        </p:nvSpPr>
        <p:spPr/>
        <p:txBody>
          <a:bodyPr/>
          <a:lstStyle/>
          <a:p>
            <a:fld id="{CDACE531-2FE7-1449-9EEA-A972806695F4}" type="slidenum">
              <a:rPr lang="en-US" smtClean="0"/>
              <a:pPr/>
              <a:t>‹#›</a:t>
            </a:fld>
            <a:endParaRPr lang="en-US"/>
          </a:p>
        </p:txBody>
      </p:sp>
      <p:graphicFrame>
        <p:nvGraphicFramePr>
          <p:cNvPr id="6" name="Chart 5">
            <a:extLst>
              <a:ext uri="{FF2B5EF4-FFF2-40B4-BE49-F238E27FC236}">
                <a16:creationId xmlns:a16="http://schemas.microsoft.com/office/drawing/2014/main" id="{BDCD4FA8-3C28-E842-9AA7-6143A425B8AB}"/>
              </a:ext>
            </a:extLst>
          </p:cNvPr>
          <p:cNvGraphicFramePr/>
          <p:nvPr userDrawn="1"/>
        </p:nvGraphicFramePr>
        <p:xfrm>
          <a:off x="2032000" y="719666"/>
          <a:ext cx="8128000" cy="541866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633378535"/>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6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649666AF-1BFD-C547-B312-5E30EBC9B839}"/>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48821359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7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443D24FC-F71D-C245-A2DA-55D32F6AA87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54603754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8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DA3A573E-5425-E24C-AC5B-D2C67E89FC53}"/>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23555332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9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AD9EEC05-DC95-844E-868F-EEEB231AD96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57004946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33418579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02038501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66342726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92910101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65535803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3104220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p>
            <a:fld id="{0A627400-D089-7447-864B-77479EBD4214}" type="datetimeFigureOut">
              <a:rPr lang="en-US" smtClean="0"/>
              <a:t>11/3/2021</a:t>
            </a:fld>
            <a:endParaRPr lang="en-US"/>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15021398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rogres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2AABD-0390-5149-AC89-BDB4D26196F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77FEAFF-80BF-634D-9E1A-5557D42C427B}"/>
              </a:ext>
            </a:extLst>
          </p:cNvPr>
          <p:cNvSpPr>
            <a:spLocks noGrp="1"/>
          </p:cNvSpPr>
          <p:nvPr>
            <p:ph type="dt" sz="half" idx="10"/>
          </p:nvPr>
        </p:nvSpPr>
        <p:spPr/>
        <p:txBody>
          <a:bodyPr/>
          <a:lstStyle/>
          <a:p>
            <a:fld id="{0A627400-D089-7447-864B-77479EBD4214}" type="datetimeFigureOut">
              <a:rPr lang="en-US" smtClean="0"/>
              <a:pPr/>
              <a:t>11/3/2021</a:t>
            </a:fld>
            <a:endParaRPr lang="en-US"/>
          </a:p>
        </p:txBody>
      </p:sp>
      <p:sp>
        <p:nvSpPr>
          <p:cNvPr id="4" name="Footer Placeholder 3">
            <a:extLst>
              <a:ext uri="{FF2B5EF4-FFF2-40B4-BE49-F238E27FC236}">
                <a16:creationId xmlns:a16="http://schemas.microsoft.com/office/drawing/2014/main" id="{414FEAE8-62E8-DF40-B793-395FF00D70B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506F6DF-02D9-A943-950B-0BE4E7CCCA9D}"/>
              </a:ext>
            </a:extLst>
          </p:cNvPr>
          <p:cNvSpPr>
            <a:spLocks noGrp="1"/>
          </p:cNvSpPr>
          <p:nvPr>
            <p:ph type="sldNum" sz="quarter" idx="12"/>
          </p:nvPr>
        </p:nvSpPr>
        <p:spPr/>
        <p:txBody>
          <a:bodyPr/>
          <a:lstStyle/>
          <a:p>
            <a:fld id="{CDACE531-2FE7-1449-9EEA-A972806695F4}" type="slidenum">
              <a:rPr lang="en-US" smtClean="0"/>
              <a:pPr/>
              <a:t>‹#›</a:t>
            </a:fld>
            <a:endParaRPr lang="en-US"/>
          </a:p>
        </p:txBody>
      </p:sp>
      <p:graphicFrame>
        <p:nvGraphicFramePr>
          <p:cNvPr id="7" name="Diagram 6">
            <a:extLst>
              <a:ext uri="{FF2B5EF4-FFF2-40B4-BE49-F238E27FC236}">
                <a16:creationId xmlns:a16="http://schemas.microsoft.com/office/drawing/2014/main" id="{11B645DB-1556-2F4A-B659-25BAB30ADD11}"/>
              </a:ext>
            </a:extLst>
          </p:cNvPr>
          <p:cNvGraphicFramePr/>
          <p:nvPr userDrawn="1"/>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38497860"/>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5492989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69885697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Section Divi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14637982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Section Divider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20079256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Section Divider 3">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28559144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Section Divider 4">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93204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description</a:t>
            </a:r>
          </a:p>
        </p:txBody>
      </p:sp>
      <p:sp>
        <p:nvSpPr>
          <p:cNvPr id="5" name="Text Placeholder 4"/>
          <p:cNvSpPr>
            <a:spLocks noGrp="1"/>
          </p:cNvSpPr>
          <p:nvPr>
            <p:ph type="body" sz="quarter" idx="12" hasCustomPrompt="1"/>
          </p:nvPr>
        </p:nvSpPr>
        <p:spPr>
          <a:xfrm>
            <a:off x="585216" y="585788"/>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accent3"/>
                </a:solidFill>
                <a:latin typeface="+mn-lt"/>
              </a:defRPr>
            </a:lvl1pPr>
          </a:lstStyle>
          <a:p>
            <a:pPr lvl="0"/>
            <a:r>
              <a:rPr lang="en-US"/>
              <a:t>Section Name</a:t>
            </a:r>
          </a:p>
        </p:txBody>
      </p:sp>
    </p:spTree>
    <p:extLst>
      <p:ext uri="{BB962C8B-B14F-4D97-AF65-F5344CB8AC3E}">
        <p14:creationId xmlns:p14="http://schemas.microsoft.com/office/powerpoint/2010/main" val="32889520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a:t>Section title with no subtitle</a:t>
            </a:r>
          </a:p>
        </p:txBody>
      </p:sp>
    </p:spTree>
    <p:extLst>
      <p:ext uri="{BB962C8B-B14F-4D97-AF65-F5344CB8AC3E}">
        <p14:creationId xmlns:p14="http://schemas.microsoft.com/office/powerpoint/2010/main" val="27105213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 with no subtitle</a:t>
            </a:r>
          </a:p>
        </p:txBody>
      </p:sp>
    </p:spTree>
    <p:extLst>
      <p:ext uri="{BB962C8B-B14F-4D97-AF65-F5344CB8AC3E}">
        <p14:creationId xmlns:p14="http://schemas.microsoft.com/office/powerpoint/2010/main" val="27268972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Blank 12 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343755719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Blank 12 Column Dark Bkg">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2253542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810EC-A5E8-2E46-AB03-8D03FBCC2DF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CB57726-BA5E-6945-BEE4-78CB6035864D}"/>
              </a:ext>
            </a:extLst>
          </p:cNvPr>
          <p:cNvSpPr>
            <a:spLocks noGrp="1"/>
          </p:cNvSpPr>
          <p:nvPr>
            <p:ph type="dt" sz="half" idx="10"/>
          </p:nvPr>
        </p:nvSpPr>
        <p:spPr/>
        <p:txBody>
          <a:bodyPr/>
          <a:lstStyle/>
          <a:p>
            <a:fld id="{0A627400-D089-7447-864B-77479EBD4214}" type="datetimeFigureOut">
              <a:rPr lang="en-US" smtClean="0"/>
              <a:t>11/3/2021</a:t>
            </a:fld>
            <a:endParaRPr lang="en-US"/>
          </a:p>
        </p:txBody>
      </p:sp>
      <p:sp>
        <p:nvSpPr>
          <p:cNvPr id="4" name="Footer Placeholder 3">
            <a:extLst>
              <a:ext uri="{FF2B5EF4-FFF2-40B4-BE49-F238E27FC236}">
                <a16:creationId xmlns:a16="http://schemas.microsoft.com/office/drawing/2014/main" id="{ED396361-B795-A142-932A-70BF9F3A542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8C45BF7-0A08-3040-A6B3-9DE010871505}"/>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947714470"/>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Apendix Blue Bkg">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377B63-6619-6B40-8D85-1D972ED609B9}"/>
              </a:ext>
            </a:extLst>
          </p:cNvPr>
          <p:cNvSpPr>
            <a:spLocks noGrp="1"/>
          </p:cNvSpPr>
          <p:nvPr>
            <p:ph type="body" sz="quarter" idx="10" hasCustomPrompt="1"/>
          </p:nvPr>
        </p:nvSpPr>
        <p:spPr>
          <a:xfrm>
            <a:off x="584200" y="5715040"/>
            <a:ext cx="5367338" cy="553998"/>
          </a:xfrm>
        </p:spPr>
        <p:txBody>
          <a:bodyPr anchor="b"/>
          <a:lstStyle>
            <a:lvl1pPr marL="0" indent="0">
              <a:buNone/>
              <a:defRPr sz="3600">
                <a:latin typeface="+mj-lt"/>
              </a:defRPr>
            </a:lvl1pPr>
          </a:lstStyle>
          <a:p>
            <a:pPr lvl="0"/>
            <a:r>
              <a:rPr lang="en-US"/>
              <a:t>Appendix</a:t>
            </a:r>
          </a:p>
        </p:txBody>
      </p:sp>
    </p:spTree>
    <p:extLst>
      <p:ext uri="{BB962C8B-B14F-4D97-AF65-F5344CB8AC3E}">
        <p14:creationId xmlns:p14="http://schemas.microsoft.com/office/powerpoint/2010/main" val="304688581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6" pos="3749">
          <p15:clr>
            <a:srgbClr val="A4A3A4"/>
          </p15:clr>
        </p15:guide>
        <p15:guide id="17" pos="3932">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0787072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03769221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E1D970-2132-4D56-BFFA-A53C76FD31E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C557C0B-8E43-4834-9C4D-2DA856E6F94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BC3A2D2-DDF1-4E09-AA7B-0E0AC7EA46E4}"/>
              </a:ext>
            </a:extLst>
          </p:cNvPr>
          <p:cNvSpPr>
            <a:spLocks noGrp="1"/>
          </p:cNvSpPr>
          <p:nvPr>
            <p:ph type="dt" sz="half" idx="10"/>
          </p:nvPr>
        </p:nvSpPr>
        <p:spPr/>
        <p:txBody>
          <a:bodyPr/>
          <a:lstStyle/>
          <a:p>
            <a:fld id="{19B3461C-43DB-4173-B58F-552B1A00329C}" type="datetimeFigureOut">
              <a:rPr lang="en-US" smtClean="0"/>
              <a:t>11/3/2021</a:t>
            </a:fld>
            <a:endParaRPr lang="en-US"/>
          </a:p>
        </p:txBody>
      </p:sp>
      <p:sp>
        <p:nvSpPr>
          <p:cNvPr id="5" name="Footer Placeholder 4">
            <a:extLst>
              <a:ext uri="{FF2B5EF4-FFF2-40B4-BE49-F238E27FC236}">
                <a16:creationId xmlns:a16="http://schemas.microsoft.com/office/drawing/2014/main" id="{5305FDD9-44C2-4F80-ABC9-5ADBB2224A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D5997C5-F7EF-4A9A-9A84-2D6F89367EFF}"/>
              </a:ext>
            </a:extLst>
          </p:cNvPr>
          <p:cNvSpPr>
            <a:spLocks noGrp="1"/>
          </p:cNvSpPr>
          <p:nvPr>
            <p:ph type="sldNum" sz="quarter" idx="12"/>
          </p:nvPr>
        </p:nvSpPr>
        <p:spPr/>
        <p:txBody>
          <a:bodyPr/>
          <a:lstStyle/>
          <a:p>
            <a:fld id="{4F28FDD4-EB5B-418C-92BA-1B1AA068D2CF}" type="slidenum">
              <a:rPr lang="en-US" smtClean="0"/>
              <a:t>‹#›</a:t>
            </a:fld>
            <a:endParaRPr lang="en-US"/>
          </a:p>
        </p:txBody>
      </p:sp>
    </p:spTree>
    <p:extLst>
      <p:ext uri="{BB962C8B-B14F-4D97-AF65-F5344CB8AC3E}">
        <p14:creationId xmlns:p14="http://schemas.microsoft.com/office/powerpoint/2010/main" val="4107772158"/>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53D42F2-1870-494A-9424-E34C643E73FC}"/>
              </a:ext>
            </a:extLst>
          </p:cNvPr>
          <p:cNvSpPr>
            <a:spLocks noGrp="1"/>
          </p:cNvSpPr>
          <p:nvPr>
            <p:ph type="dt" sz="half" idx="10"/>
          </p:nvPr>
        </p:nvSpPr>
        <p:spPr/>
        <p:txBody>
          <a:bodyPr/>
          <a:lstStyle/>
          <a:p>
            <a:fld id="{836C2DA4-A6C4-41F9-81B5-159DD79C8B99}" type="datetimeFigureOut">
              <a:rPr lang="en-US" smtClean="0"/>
              <a:t>11/3/2021</a:t>
            </a:fld>
            <a:endParaRPr lang="en-US"/>
          </a:p>
        </p:txBody>
      </p:sp>
      <p:sp>
        <p:nvSpPr>
          <p:cNvPr id="3" name="Footer Placeholder 2">
            <a:extLst>
              <a:ext uri="{FF2B5EF4-FFF2-40B4-BE49-F238E27FC236}">
                <a16:creationId xmlns:a16="http://schemas.microsoft.com/office/drawing/2014/main" id="{5499A8E2-76A3-4BB7-B687-515C223FD91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68FBA48-647A-4B21-A65A-DDE07C183D73}"/>
              </a:ext>
            </a:extLst>
          </p:cNvPr>
          <p:cNvSpPr>
            <a:spLocks noGrp="1"/>
          </p:cNvSpPr>
          <p:nvPr>
            <p:ph type="sldNum" sz="quarter" idx="12"/>
          </p:nvPr>
        </p:nvSpPr>
        <p:spPr/>
        <p:txBody>
          <a:bodyPr/>
          <a:lstStyle/>
          <a:p>
            <a:fld id="{DD237EFD-BEE1-40B1-A771-220FAC1D4208}" type="slidenum">
              <a:rPr lang="en-US" smtClean="0"/>
              <a:t>‹#›</a:t>
            </a:fld>
            <a:endParaRPr lang="en-US"/>
          </a:p>
        </p:txBody>
      </p:sp>
    </p:spTree>
    <p:extLst>
      <p:ext uri="{BB962C8B-B14F-4D97-AF65-F5344CB8AC3E}">
        <p14:creationId xmlns:p14="http://schemas.microsoft.com/office/powerpoint/2010/main" val="399419442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Announcement">
    <p:spTree>
      <p:nvGrpSpPr>
        <p:cNvPr id="1" name=""/>
        <p:cNvGrpSpPr/>
        <p:nvPr/>
      </p:nvGrpSpPr>
      <p:grpSpPr>
        <a:xfrm>
          <a:off x="0" y="0"/>
          <a:ext cx="0" cy="0"/>
          <a:chOff x="0" y="0"/>
          <a:chExt cx="0" cy="0"/>
        </a:xfrm>
      </p:grpSpPr>
      <p:pic>
        <p:nvPicPr>
          <p:cNvPr id="22" name="Graphic 21">
            <a:extLst>
              <a:ext uri="{FF2B5EF4-FFF2-40B4-BE49-F238E27FC236}">
                <a16:creationId xmlns:a16="http://schemas.microsoft.com/office/drawing/2014/main" id="{358A6850-D9C4-3746-B59F-1EB779D13AF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92000" cy="7106479"/>
          </a:xfrm>
          <a:prstGeom prst="rect">
            <a:avLst/>
          </a:prstGeom>
        </p:spPr>
      </p:pic>
      <p:sp>
        <p:nvSpPr>
          <p:cNvPr id="3" name="Date Placeholder 2">
            <a:extLst>
              <a:ext uri="{FF2B5EF4-FFF2-40B4-BE49-F238E27FC236}">
                <a16:creationId xmlns:a16="http://schemas.microsoft.com/office/drawing/2014/main" id="{3CB57726-BA5E-6945-BEE4-78CB6035864D}"/>
              </a:ext>
            </a:extLst>
          </p:cNvPr>
          <p:cNvSpPr>
            <a:spLocks noGrp="1"/>
          </p:cNvSpPr>
          <p:nvPr>
            <p:ph type="dt" sz="half" idx="10"/>
          </p:nvPr>
        </p:nvSpPr>
        <p:spPr/>
        <p:txBody>
          <a:bodyPr/>
          <a:lstStyle/>
          <a:p>
            <a:fld id="{0A627400-D089-7447-864B-77479EBD4214}" type="datetimeFigureOut">
              <a:rPr lang="en-US" smtClean="0"/>
              <a:t>11/3/2021</a:t>
            </a:fld>
            <a:endParaRPr lang="en-US"/>
          </a:p>
        </p:txBody>
      </p:sp>
      <p:sp>
        <p:nvSpPr>
          <p:cNvPr id="4" name="Footer Placeholder 3">
            <a:extLst>
              <a:ext uri="{FF2B5EF4-FFF2-40B4-BE49-F238E27FC236}">
                <a16:creationId xmlns:a16="http://schemas.microsoft.com/office/drawing/2014/main" id="{ED396361-B795-A142-932A-70BF9F3A542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8C45BF7-0A08-3040-A6B3-9DE010871505}"/>
              </a:ext>
            </a:extLst>
          </p:cNvPr>
          <p:cNvSpPr>
            <a:spLocks noGrp="1"/>
          </p:cNvSpPr>
          <p:nvPr>
            <p:ph type="sldNum" sz="quarter" idx="12"/>
          </p:nvPr>
        </p:nvSpPr>
        <p:spPr/>
        <p:txBody>
          <a:bodyPr/>
          <a:lstStyle/>
          <a:p>
            <a:fld id="{CDACE531-2FE7-1449-9EEA-A972806695F4}" type="slidenum">
              <a:rPr lang="en-US" smtClean="0"/>
              <a:t>‹#›</a:t>
            </a:fld>
            <a:endParaRPr lang="en-US"/>
          </a:p>
        </p:txBody>
      </p:sp>
      <p:sp>
        <p:nvSpPr>
          <p:cNvPr id="6" name="Rectangle: Rounded Corners 4">
            <a:extLst>
              <a:ext uri="{FF2B5EF4-FFF2-40B4-BE49-F238E27FC236}">
                <a16:creationId xmlns:a16="http://schemas.microsoft.com/office/drawing/2014/main" id="{E3D2D5C4-B844-114B-9697-42D21689D269}"/>
              </a:ext>
            </a:extLst>
          </p:cNvPr>
          <p:cNvSpPr/>
          <p:nvPr userDrawn="1"/>
        </p:nvSpPr>
        <p:spPr bwMode="auto">
          <a:xfrm>
            <a:off x="838200" y="1021680"/>
            <a:ext cx="1846092" cy="384048"/>
          </a:xfrm>
          <a:prstGeom prst="roundRect">
            <a:avLst>
              <a:gd name="adj" fmla="val 26320"/>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200" normalizeH="0" baseline="0" noProof="0">
                <a:ln>
                  <a:noFill/>
                </a:ln>
                <a:gradFill>
                  <a:gsLst>
                    <a:gs pos="0">
                      <a:srgbClr val="002050"/>
                    </a:gs>
                    <a:gs pos="100000">
                      <a:srgbClr val="002050"/>
                    </a:gs>
                  </a:gsLst>
                  <a:lin ang="5400000" scaled="0"/>
                </a:gradFill>
                <a:effectLst/>
                <a:uLnTx/>
                <a:uFillTx/>
                <a:latin typeface="Open Sans" panose="020B0606030504020204" pitchFamily="34" charset="0"/>
                <a:ea typeface="+mn-ea"/>
                <a:cs typeface="Open Sans" panose="020B0606030504020204" pitchFamily="34" charset="0"/>
              </a:rPr>
              <a:t>RELEASED</a:t>
            </a:r>
          </a:p>
        </p:txBody>
      </p:sp>
      <p:pic>
        <p:nvPicPr>
          <p:cNvPr id="11" name="Graphic 10">
            <a:extLst>
              <a:ext uri="{FF2B5EF4-FFF2-40B4-BE49-F238E27FC236}">
                <a16:creationId xmlns:a16="http://schemas.microsoft.com/office/drawing/2014/main" id="{89CF02AA-2166-2947-AE4F-C1E42119F0B6}"/>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734126" y="3328313"/>
            <a:ext cx="3291797" cy="3012831"/>
          </a:xfrm>
          <a:prstGeom prst="rect">
            <a:avLst/>
          </a:prstGeom>
        </p:spPr>
      </p:pic>
      <p:sp>
        <p:nvSpPr>
          <p:cNvPr id="12" name="Title 1">
            <a:extLst>
              <a:ext uri="{FF2B5EF4-FFF2-40B4-BE49-F238E27FC236}">
                <a16:creationId xmlns:a16="http://schemas.microsoft.com/office/drawing/2014/main" id="{BA29FA64-87F9-C143-8ECF-2FD642B19CE6}"/>
              </a:ext>
            </a:extLst>
          </p:cNvPr>
          <p:cNvSpPr>
            <a:spLocks noGrp="1"/>
          </p:cNvSpPr>
          <p:nvPr>
            <p:ph type="title" hasCustomPrompt="1"/>
          </p:nvPr>
        </p:nvSpPr>
        <p:spPr>
          <a:xfrm>
            <a:off x="838200" y="1575065"/>
            <a:ext cx="10515600" cy="669008"/>
          </a:xfrm>
        </p:spPr>
        <p:txBody>
          <a:bodyPr>
            <a:normAutofit/>
          </a:bodyPr>
          <a:lstStyle>
            <a:lvl1pPr>
              <a:defRPr sz="3600"/>
            </a:lvl1pPr>
          </a:lstStyle>
          <a:p>
            <a:r>
              <a:rPr lang="en-US"/>
              <a:t>Announcement</a:t>
            </a:r>
          </a:p>
        </p:txBody>
      </p:sp>
      <p:sp>
        <p:nvSpPr>
          <p:cNvPr id="13" name="Content Placeholder 2">
            <a:extLst>
              <a:ext uri="{FF2B5EF4-FFF2-40B4-BE49-F238E27FC236}">
                <a16:creationId xmlns:a16="http://schemas.microsoft.com/office/drawing/2014/main" id="{D1EA77C7-A181-484D-8707-4D5A9B4D5A97}"/>
              </a:ext>
            </a:extLst>
          </p:cNvPr>
          <p:cNvSpPr>
            <a:spLocks noGrp="1"/>
          </p:cNvSpPr>
          <p:nvPr>
            <p:ph idx="1" hasCustomPrompt="1"/>
          </p:nvPr>
        </p:nvSpPr>
        <p:spPr>
          <a:xfrm>
            <a:off x="838200" y="2476901"/>
            <a:ext cx="10515600" cy="2636966"/>
          </a:xfrm>
        </p:spPr>
        <p:txBody>
          <a:bodyPr/>
          <a:lstStyle/>
          <a:p>
            <a:pPr lvl="0"/>
            <a:r>
              <a:rPr lang="en-US"/>
              <a:t>Value prop 1</a:t>
            </a:r>
          </a:p>
          <a:p>
            <a:pPr lvl="0"/>
            <a:r>
              <a:rPr lang="en-US"/>
              <a:t>Value prop 2</a:t>
            </a:r>
          </a:p>
          <a:p>
            <a:pPr lvl="0"/>
            <a:r>
              <a:rPr lang="en-US"/>
              <a:t>Value prop 3</a:t>
            </a:r>
          </a:p>
        </p:txBody>
      </p:sp>
      <p:sp>
        <p:nvSpPr>
          <p:cNvPr id="15" name="Content Placeholder 2">
            <a:extLst>
              <a:ext uri="{FF2B5EF4-FFF2-40B4-BE49-F238E27FC236}">
                <a16:creationId xmlns:a16="http://schemas.microsoft.com/office/drawing/2014/main" id="{50ABA7B6-E505-4F46-AC54-EB852D64446C}"/>
              </a:ext>
            </a:extLst>
          </p:cNvPr>
          <p:cNvSpPr>
            <a:spLocks noGrp="1"/>
          </p:cNvSpPr>
          <p:nvPr>
            <p:ph idx="13" hasCustomPrompt="1"/>
          </p:nvPr>
        </p:nvSpPr>
        <p:spPr>
          <a:xfrm>
            <a:off x="838200" y="5257171"/>
            <a:ext cx="10515600" cy="579149"/>
          </a:xfrm>
        </p:spPr>
        <p:txBody>
          <a:bodyPr/>
          <a:lstStyle>
            <a:lvl1pPr>
              <a:buNone/>
              <a:defRPr>
                <a:solidFill>
                  <a:schemeClr val="accent4">
                    <a:lumMod val="60000"/>
                    <a:lumOff val="40000"/>
                  </a:schemeClr>
                </a:solidFill>
              </a:defRPr>
            </a:lvl1pPr>
          </a:lstStyle>
          <a:p>
            <a:pPr lvl="0"/>
            <a:r>
              <a:rPr lang="en-US"/>
              <a:t>Link</a:t>
            </a:r>
          </a:p>
        </p:txBody>
      </p:sp>
    </p:spTree>
    <p:extLst>
      <p:ext uri="{BB962C8B-B14F-4D97-AF65-F5344CB8AC3E}">
        <p14:creationId xmlns:p14="http://schemas.microsoft.com/office/powerpoint/2010/main" val="3208961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0"/>
                                  </p:stCondLst>
                                  <p:childTnLst>
                                    <p:animMotion origin="layout" path="M 2.08333E-6 2.96296E-6 L 2.08333E-6 0.03842 " pathEditMode="relative" rAng="0" ptsTypes="AA">
                                      <p:cBhvr>
                                        <p:cTn id="9" dur="500" spd="-100000" fill="hold"/>
                                        <p:tgtEl>
                                          <p:spTgt spid="6"/>
                                        </p:tgtEl>
                                        <p:attrNameLst>
                                          <p:attrName>ppt_x</p:attrName>
                                          <p:attrName>ppt_y</p:attrName>
                                        </p:attrNameLst>
                                      </p:cBhvr>
                                      <p:rCtr x="0" y="192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ADD0FB5-8750-2E43-A44E-E5888302001F}"/>
              </a:ext>
            </a:extLst>
          </p:cNvPr>
          <p:cNvSpPr>
            <a:spLocks noGrp="1"/>
          </p:cNvSpPr>
          <p:nvPr>
            <p:ph type="dt" sz="half" idx="10"/>
          </p:nvPr>
        </p:nvSpPr>
        <p:spPr/>
        <p:txBody>
          <a:bodyPr/>
          <a:lstStyle/>
          <a:p>
            <a:fld id="{0A627400-D089-7447-864B-77479EBD4214}" type="datetimeFigureOut">
              <a:rPr lang="en-US" smtClean="0"/>
              <a:t>11/3/2021</a:t>
            </a:fld>
            <a:endParaRPr lang="en-US"/>
          </a:p>
        </p:txBody>
      </p:sp>
      <p:sp>
        <p:nvSpPr>
          <p:cNvPr id="3" name="Footer Placeholder 2">
            <a:extLst>
              <a:ext uri="{FF2B5EF4-FFF2-40B4-BE49-F238E27FC236}">
                <a16:creationId xmlns:a16="http://schemas.microsoft.com/office/drawing/2014/main" id="{FDDB610F-7B19-C746-9E0B-2E5B1ECA56B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D41F611-C530-CE49-B2FA-F7DB8E10BB84}"/>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03609267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3F4C8-ACE5-AA41-9EBC-6F219CCD020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526919D-151A-7C4C-8A71-C4ABA1A2217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3FBA6F2-5020-7242-9E57-E0675E0B2F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7336613-A664-FA43-A06B-0B7D89B886D7}"/>
              </a:ext>
            </a:extLst>
          </p:cNvPr>
          <p:cNvSpPr>
            <a:spLocks noGrp="1"/>
          </p:cNvSpPr>
          <p:nvPr>
            <p:ph type="dt" sz="half" idx="10"/>
          </p:nvPr>
        </p:nvSpPr>
        <p:spPr/>
        <p:txBody>
          <a:bodyPr/>
          <a:lstStyle/>
          <a:p>
            <a:fld id="{0A627400-D089-7447-864B-77479EBD4214}" type="datetimeFigureOut">
              <a:rPr lang="en-US" smtClean="0"/>
              <a:t>11/3/2021</a:t>
            </a:fld>
            <a:endParaRPr lang="en-US"/>
          </a:p>
        </p:txBody>
      </p:sp>
      <p:sp>
        <p:nvSpPr>
          <p:cNvPr id="6" name="Footer Placeholder 5">
            <a:extLst>
              <a:ext uri="{FF2B5EF4-FFF2-40B4-BE49-F238E27FC236}">
                <a16:creationId xmlns:a16="http://schemas.microsoft.com/office/drawing/2014/main" id="{D8F30207-37C8-244F-BB68-9F8052354BA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4E8AD2-D0EA-8F4D-87DC-04542465F06D}"/>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02264769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3D9E6-2CA3-2544-A192-D985D823E57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2E2FEFA-8567-2C47-85B7-8DDFFB58455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616CA7B-86B2-1443-A763-E8CF8795D2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25604EC-890E-114F-B30A-63738A82E2E5}"/>
              </a:ext>
            </a:extLst>
          </p:cNvPr>
          <p:cNvSpPr>
            <a:spLocks noGrp="1"/>
          </p:cNvSpPr>
          <p:nvPr>
            <p:ph type="dt" sz="half" idx="10"/>
          </p:nvPr>
        </p:nvSpPr>
        <p:spPr/>
        <p:txBody>
          <a:bodyPr/>
          <a:lstStyle/>
          <a:p>
            <a:fld id="{0A627400-D089-7447-864B-77479EBD4214}" type="datetimeFigureOut">
              <a:rPr lang="en-US" smtClean="0"/>
              <a:t>11/3/2021</a:t>
            </a:fld>
            <a:endParaRPr lang="en-US"/>
          </a:p>
        </p:txBody>
      </p:sp>
      <p:sp>
        <p:nvSpPr>
          <p:cNvPr id="6" name="Footer Placeholder 5">
            <a:extLst>
              <a:ext uri="{FF2B5EF4-FFF2-40B4-BE49-F238E27FC236}">
                <a16:creationId xmlns:a16="http://schemas.microsoft.com/office/drawing/2014/main" id="{1F1EA932-181E-D243-8AEB-86E683A0CD4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C7439FE-C77A-E345-AB8F-0CF0003F5AA5}"/>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27343693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0A11C-A8D4-6C4D-9BC8-64E48AD30D7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D331764-D0FD-C041-9C7E-0E4A43C8840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ADC7AB4-98BC-AF48-AFE6-8627194A5CA6}"/>
              </a:ext>
            </a:extLst>
          </p:cNvPr>
          <p:cNvSpPr>
            <a:spLocks noGrp="1"/>
          </p:cNvSpPr>
          <p:nvPr>
            <p:ph type="dt" sz="half" idx="10"/>
          </p:nvPr>
        </p:nvSpPr>
        <p:spPr/>
        <p:txBody>
          <a:bodyPr/>
          <a:lstStyle/>
          <a:p>
            <a:fld id="{0A627400-D089-7447-864B-77479EBD4214}" type="datetimeFigureOut">
              <a:rPr lang="en-US" smtClean="0"/>
              <a:t>11/3/2021</a:t>
            </a:fld>
            <a:endParaRPr lang="en-US"/>
          </a:p>
        </p:txBody>
      </p:sp>
      <p:sp>
        <p:nvSpPr>
          <p:cNvPr id="5" name="Footer Placeholder 4">
            <a:extLst>
              <a:ext uri="{FF2B5EF4-FFF2-40B4-BE49-F238E27FC236}">
                <a16:creationId xmlns:a16="http://schemas.microsoft.com/office/drawing/2014/main" id="{830E2CE4-748E-A04B-BB23-47BF9CF92D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414B8D-DB37-EC43-BCFA-555B02164E2A}"/>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52150690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p>
            <a:fld id="{0A627400-D089-7447-864B-77479EBD4214}" type="datetimeFigureOut">
              <a:rPr lang="en-US" smtClean="0"/>
              <a:t>11/3/2021</a:t>
            </a:fld>
            <a:endParaRPr lang="en-US"/>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36076918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757EB-4E89-E242-A168-D43300293B6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75685AA-91AE-C64E-93AC-A496F2A7B1D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092AC60-9D74-8B41-930D-BB628CAABBF0}"/>
              </a:ext>
            </a:extLst>
          </p:cNvPr>
          <p:cNvSpPr>
            <a:spLocks noGrp="1"/>
          </p:cNvSpPr>
          <p:nvPr>
            <p:ph type="dt" sz="half" idx="10"/>
          </p:nvPr>
        </p:nvSpPr>
        <p:spPr/>
        <p:txBody>
          <a:bodyPr/>
          <a:lstStyle/>
          <a:p>
            <a:fld id="{0A627400-D089-7447-864B-77479EBD4214}" type="datetimeFigureOut">
              <a:rPr lang="en-US" smtClean="0"/>
              <a:t>11/3/2021</a:t>
            </a:fld>
            <a:endParaRPr lang="en-US"/>
          </a:p>
        </p:txBody>
      </p:sp>
      <p:sp>
        <p:nvSpPr>
          <p:cNvPr id="5" name="Footer Placeholder 4">
            <a:extLst>
              <a:ext uri="{FF2B5EF4-FFF2-40B4-BE49-F238E27FC236}">
                <a16:creationId xmlns:a16="http://schemas.microsoft.com/office/drawing/2014/main" id="{16321E3F-34DB-7B4D-9244-CCADF2A1431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FB0466-2D9D-1140-B7F5-7E5C97FF6F8F}"/>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30498146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60501-FEE8-4A43-A887-C778D57CCB0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DE4D5F-58EF-5047-BAEF-694F619DB35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BB60468-267F-1F45-AAA2-30AF13763E5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1138E6A-F55F-9B41-BB5F-C47771404DD5}"/>
              </a:ext>
            </a:extLst>
          </p:cNvPr>
          <p:cNvSpPr>
            <a:spLocks noGrp="1"/>
          </p:cNvSpPr>
          <p:nvPr>
            <p:ph type="dt" sz="half" idx="10"/>
          </p:nvPr>
        </p:nvSpPr>
        <p:spPr/>
        <p:txBody>
          <a:bodyPr/>
          <a:lstStyle/>
          <a:p>
            <a:fld id="{0A627400-D089-7447-864B-77479EBD4214}" type="datetimeFigureOut">
              <a:rPr lang="en-US" smtClean="0"/>
              <a:t>11/3/2021</a:t>
            </a:fld>
            <a:endParaRPr lang="en-US"/>
          </a:p>
        </p:txBody>
      </p:sp>
      <p:sp>
        <p:nvSpPr>
          <p:cNvPr id="6" name="Footer Placeholder 5">
            <a:extLst>
              <a:ext uri="{FF2B5EF4-FFF2-40B4-BE49-F238E27FC236}">
                <a16:creationId xmlns:a16="http://schemas.microsoft.com/office/drawing/2014/main" id="{7392FE18-73E8-D64A-AB50-97C717CC84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31D3D61-E3AB-0747-BB3D-CFD3451A5BAB}"/>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3653637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757EB-4E89-E242-A168-D43300293B6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75685AA-91AE-C64E-93AC-A496F2A7B1D3}"/>
              </a:ext>
            </a:extLst>
          </p:cNvPr>
          <p:cNvSpPr>
            <a:spLocks noGrp="1"/>
          </p:cNvSpPr>
          <p:nvPr>
            <p:ph type="body" idx="1"/>
          </p:nvPr>
        </p:nvSpPr>
        <p:spPr>
          <a:xfrm>
            <a:off x="831850" y="4589463"/>
            <a:ext cx="10515600" cy="1500187"/>
          </a:xfrm>
        </p:spPr>
        <p:txBody>
          <a:bodyPr/>
          <a:lstStyle>
            <a:lvl1pPr marL="0" indent="0">
              <a:buNone/>
              <a:defRPr sz="2400">
                <a:solidFill>
                  <a:srgbClr val="66666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092AC60-9D74-8B41-930D-BB628CAABBF0}"/>
              </a:ext>
            </a:extLst>
          </p:cNvPr>
          <p:cNvSpPr>
            <a:spLocks noGrp="1"/>
          </p:cNvSpPr>
          <p:nvPr>
            <p:ph type="dt" sz="half" idx="10"/>
          </p:nvPr>
        </p:nvSpPr>
        <p:spPr/>
        <p:txBody>
          <a:bodyPr/>
          <a:lstStyle/>
          <a:p>
            <a:fld id="{0A627400-D089-7447-864B-77479EBD4214}" type="datetimeFigureOut">
              <a:rPr lang="en-US" smtClean="0"/>
              <a:t>11/3/2021</a:t>
            </a:fld>
            <a:endParaRPr lang="en-US"/>
          </a:p>
        </p:txBody>
      </p:sp>
      <p:sp>
        <p:nvSpPr>
          <p:cNvPr id="5" name="Footer Placeholder 4">
            <a:extLst>
              <a:ext uri="{FF2B5EF4-FFF2-40B4-BE49-F238E27FC236}">
                <a16:creationId xmlns:a16="http://schemas.microsoft.com/office/drawing/2014/main" id="{16321E3F-34DB-7B4D-9244-CCADF2A1431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FB0466-2D9D-1140-B7F5-7E5C97FF6F8F}"/>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51365898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00A6E-DE0E-2047-9B57-B6C41644319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DF9A373-AE7E-BE47-8F90-0C128D8C982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C1BE476-02D3-DB4A-8088-2F39581474A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0882436-7D37-7042-86BD-45DF3540E40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A9A76ED-D4BC-F841-81E1-15917572ADB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0B39283-87BD-9944-A83A-B75EA0420282}"/>
              </a:ext>
            </a:extLst>
          </p:cNvPr>
          <p:cNvSpPr>
            <a:spLocks noGrp="1"/>
          </p:cNvSpPr>
          <p:nvPr>
            <p:ph type="dt" sz="half" idx="10"/>
          </p:nvPr>
        </p:nvSpPr>
        <p:spPr/>
        <p:txBody>
          <a:bodyPr/>
          <a:lstStyle/>
          <a:p>
            <a:fld id="{0A627400-D089-7447-864B-77479EBD4214}" type="datetimeFigureOut">
              <a:rPr lang="en-US" smtClean="0"/>
              <a:t>11/3/2021</a:t>
            </a:fld>
            <a:endParaRPr lang="en-US"/>
          </a:p>
        </p:txBody>
      </p:sp>
      <p:sp>
        <p:nvSpPr>
          <p:cNvPr id="8" name="Footer Placeholder 7">
            <a:extLst>
              <a:ext uri="{FF2B5EF4-FFF2-40B4-BE49-F238E27FC236}">
                <a16:creationId xmlns:a16="http://schemas.microsoft.com/office/drawing/2014/main" id="{A8D46DFF-F0FE-C544-BB34-8F3B5EFEAAC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52BAA5F-1E1E-0842-A6CF-0544FADA7B93}"/>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13194166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 preserve="1">
  <p:cSld name="Code Samp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hasCustomPrompt="1"/>
          </p:nvPr>
        </p:nvSpPr>
        <p:spPr/>
        <p:txBody>
          <a:bodyPr/>
          <a:lstStyle>
            <a:lvl1pPr marL="0" indent="0">
              <a:buNone/>
              <a:defRPr>
                <a:latin typeface="Consolas" panose="020B0609020204030204" pitchFamily="49" charset="0"/>
                <a:cs typeface="Consolas" panose="020B0609020204030204" pitchFamily="49" charset="0"/>
              </a:defRPr>
            </a:lvl1pPr>
            <a:lvl2pPr marL="457200" indent="0">
              <a:buNone/>
              <a:defRPr>
                <a:latin typeface="Consolas" panose="020B0609020204030204" pitchFamily="49" charset="0"/>
                <a:cs typeface="Consolas" panose="020B0609020204030204" pitchFamily="49" charset="0"/>
              </a:defRPr>
            </a:lvl2pPr>
            <a:lvl3pPr marL="914400" indent="0">
              <a:buNone/>
              <a:defRPr>
                <a:latin typeface="Consolas" panose="020B0609020204030204" pitchFamily="49" charset="0"/>
                <a:cs typeface="Consolas" panose="020B0609020204030204" pitchFamily="49" charset="0"/>
              </a:defRPr>
            </a:lvl3pPr>
            <a:lvl4pPr marL="1371600" indent="0">
              <a:buNone/>
              <a:defRPr>
                <a:latin typeface="Consolas" panose="020B0609020204030204" pitchFamily="49" charset="0"/>
                <a:cs typeface="Consolas" panose="020B0609020204030204" pitchFamily="49" charset="0"/>
              </a:defRPr>
            </a:lvl4pPr>
            <a:lvl5pPr marL="1828800" indent="0">
              <a:buNone/>
              <a:defRPr>
                <a:latin typeface="Consolas" panose="020B0609020204030204" pitchFamily="49" charset="0"/>
                <a:cs typeface="Consolas" panose="020B0609020204030204" pitchFamily="49" charset="0"/>
              </a:defRPr>
            </a:lvl5pPr>
          </a:lstStyle>
          <a:p>
            <a:pPr lvl="0"/>
            <a:r>
              <a:rPr lang="en-US"/>
              <a:t>Code sample</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p>
            <a:fld id="{0A627400-D089-7447-864B-77479EBD4214}" type="datetimeFigureOut">
              <a:rPr lang="en-US" smtClean="0"/>
              <a:t>11/3/2021</a:t>
            </a:fld>
            <a:endParaRPr lang="en-US"/>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59743956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056624A-E4D8-624A-AF52-D5C15E20BD99}"/>
              </a:ext>
            </a:extLst>
          </p:cNvPr>
          <p:cNvSpPr>
            <a:spLocks noGrp="1"/>
          </p:cNvSpPr>
          <p:nvPr>
            <p:ph type="dt" sz="half" idx="10"/>
          </p:nvPr>
        </p:nvSpPr>
        <p:spPr/>
        <p:txBody>
          <a:bodyPr/>
          <a:lstStyle/>
          <a:p>
            <a:fld id="{0A627400-D089-7447-864B-77479EBD4214}" type="datetimeFigureOut">
              <a:rPr lang="en-US" smtClean="0"/>
              <a:pPr/>
              <a:t>11/3/2021</a:t>
            </a:fld>
            <a:endParaRPr lang="en-US"/>
          </a:p>
        </p:txBody>
      </p:sp>
      <p:sp>
        <p:nvSpPr>
          <p:cNvPr id="4" name="Footer Placeholder 3">
            <a:extLst>
              <a:ext uri="{FF2B5EF4-FFF2-40B4-BE49-F238E27FC236}">
                <a16:creationId xmlns:a16="http://schemas.microsoft.com/office/drawing/2014/main" id="{0A51B6B7-52EB-3046-BF6F-023178C7508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BCAA532-BC67-8A4F-B223-0004D108EADB}"/>
              </a:ext>
            </a:extLst>
          </p:cNvPr>
          <p:cNvSpPr>
            <a:spLocks noGrp="1"/>
          </p:cNvSpPr>
          <p:nvPr>
            <p:ph type="sldNum" sz="quarter" idx="12"/>
          </p:nvPr>
        </p:nvSpPr>
        <p:spPr/>
        <p:txBody>
          <a:bodyPr/>
          <a:lstStyle/>
          <a:p>
            <a:fld id="{CDACE531-2FE7-1449-9EEA-A972806695F4}" type="slidenum">
              <a:rPr lang="en-US" smtClean="0"/>
              <a:pPr/>
              <a:t>‹#›</a:t>
            </a:fld>
            <a:endParaRPr lang="en-US"/>
          </a:p>
        </p:txBody>
      </p:sp>
      <p:graphicFrame>
        <p:nvGraphicFramePr>
          <p:cNvPr id="6" name="Chart 5">
            <a:extLst>
              <a:ext uri="{FF2B5EF4-FFF2-40B4-BE49-F238E27FC236}">
                <a16:creationId xmlns:a16="http://schemas.microsoft.com/office/drawing/2014/main" id="{BDCD4FA8-3C28-E842-9AA7-6143A425B8AB}"/>
              </a:ext>
            </a:extLst>
          </p:cNvPr>
          <p:cNvGraphicFramePr/>
          <p:nvPr userDrawn="1"/>
        </p:nvGraphicFramePr>
        <p:xfrm>
          <a:off x="2032000" y="719666"/>
          <a:ext cx="8128000" cy="541866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20237717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Progres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2AABD-0390-5149-AC89-BDB4D26196F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77FEAFF-80BF-634D-9E1A-5557D42C427B}"/>
              </a:ext>
            </a:extLst>
          </p:cNvPr>
          <p:cNvSpPr>
            <a:spLocks noGrp="1"/>
          </p:cNvSpPr>
          <p:nvPr>
            <p:ph type="dt" sz="half" idx="10"/>
          </p:nvPr>
        </p:nvSpPr>
        <p:spPr/>
        <p:txBody>
          <a:bodyPr/>
          <a:lstStyle/>
          <a:p>
            <a:fld id="{0A627400-D089-7447-864B-77479EBD4214}" type="datetimeFigureOut">
              <a:rPr lang="en-US" smtClean="0"/>
              <a:pPr/>
              <a:t>11/3/2021</a:t>
            </a:fld>
            <a:endParaRPr lang="en-US"/>
          </a:p>
        </p:txBody>
      </p:sp>
      <p:sp>
        <p:nvSpPr>
          <p:cNvPr id="4" name="Footer Placeholder 3">
            <a:extLst>
              <a:ext uri="{FF2B5EF4-FFF2-40B4-BE49-F238E27FC236}">
                <a16:creationId xmlns:a16="http://schemas.microsoft.com/office/drawing/2014/main" id="{414FEAE8-62E8-DF40-B793-395FF00D70B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506F6DF-02D9-A943-950B-0BE4E7CCCA9D}"/>
              </a:ext>
            </a:extLst>
          </p:cNvPr>
          <p:cNvSpPr>
            <a:spLocks noGrp="1"/>
          </p:cNvSpPr>
          <p:nvPr>
            <p:ph type="sldNum" sz="quarter" idx="12"/>
          </p:nvPr>
        </p:nvSpPr>
        <p:spPr/>
        <p:txBody>
          <a:bodyPr/>
          <a:lstStyle/>
          <a:p>
            <a:fld id="{CDACE531-2FE7-1449-9EEA-A972806695F4}" type="slidenum">
              <a:rPr lang="en-US" smtClean="0"/>
              <a:pPr/>
              <a:t>‹#›</a:t>
            </a:fld>
            <a:endParaRPr lang="en-US"/>
          </a:p>
        </p:txBody>
      </p:sp>
      <p:graphicFrame>
        <p:nvGraphicFramePr>
          <p:cNvPr id="7" name="Diagram 6">
            <a:extLst>
              <a:ext uri="{FF2B5EF4-FFF2-40B4-BE49-F238E27FC236}">
                <a16:creationId xmlns:a16="http://schemas.microsoft.com/office/drawing/2014/main" id="{11B645DB-1556-2F4A-B659-25BAB30ADD11}"/>
              </a:ext>
            </a:extLst>
          </p:cNvPr>
          <p:cNvGraphicFramePr/>
          <p:nvPr userDrawn="1"/>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0213947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810EC-A5E8-2E46-AB03-8D03FBCC2DF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CB57726-BA5E-6945-BEE4-78CB6035864D}"/>
              </a:ext>
            </a:extLst>
          </p:cNvPr>
          <p:cNvSpPr>
            <a:spLocks noGrp="1"/>
          </p:cNvSpPr>
          <p:nvPr>
            <p:ph type="dt" sz="half" idx="10"/>
          </p:nvPr>
        </p:nvSpPr>
        <p:spPr/>
        <p:txBody>
          <a:bodyPr/>
          <a:lstStyle/>
          <a:p>
            <a:fld id="{0A627400-D089-7447-864B-77479EBD4214}" type="datetimeFigureOut">
              <a:rPr lang="en-US" smtClean="0"/>
              <a:t>11/3/2021</a:t>
            </a:fld>
            <a:endParaRPr lang="en-US"/>
          </a:p>
        </p:txBody>
      </p:sp>
      <p:sp>
        <p:nvSpPr>
          <p:cNvPr id="4" name="Footer Placeholder 3">
            <a:extLst>
              <a:ext uri="{FF2B5EF4-FFF2-40B4-BE49-F238E27FC236}">
                <a16:creationId xmlns:a16="http://schemas.microsoft.com/office/drawing/2014/main" id="{ED396361-B795-A142-932A-70BF9F3A542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8C45BF7-0A08-3040-A6B3-9DE010871505}"/>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2570782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ADD0FB5-8750-2E43-A44E-E5888302001F}"/>
              </a:ext>
            </a:extLst>
          </p:cNvPr>
          <p:cNvSpPr>
            <a:spLocks noGrp="1"/>
          </p:cNvSpPr>
          <p:nvPr>
            <p:ph type="dt" sz="half" idx="10"/>
          </p:nvPr>
        </p:nvSpPr>
        <p:spPr/>
        <p:txBody>
          <a:bodyPr/>
          <a:lstStyle/>
          <a:p>
            <a:fld id="{0A627400-D089-7447-864B-77479EBD4214}" type="datetimeFigureOut">
              <a:rPr lang="en-US" smtClean="0"/>
              <a:t>11/3/2021</a:t>
            </a:fld>
            <a:endParaRPr lang="en-US"/>
          </a:p>
        </p:txBody>
      </p:sp>
      <p:sp>
        <p:nvSpPr>
          <p:cNvPr id="3" name="Footer Placeholder 2">
            <a:extLst>
              <a:ext uri="{FF2B5EF4-FFF2-40B4-BE49-F238E27FC236}">
                <a16:creationId xmlns:a16="http://schemas.microsoft.com/office/drawing/2014/main" id="{FDDB610F-7B19-C746-9E0B-2E5B1ECA56B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D41F611-C530-CE49-B2FA-F7DB8E10BB84}"/>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63612993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3F4C8-ACE5-AA41-9EBC-6F219CCD020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526919D-151A-7C4C-8A71-C4ABA1A2217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3FBA6F2-5020-7242-9E57-E0675E0B2F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7336613-A664-FA43-A06B-0B7D89B886D7}"/>
              </a:ext>
            </a:extLst>
          </p:cNvPr>
          <p:cNvSpPr>
            <a:spLocks noGrp="1"/>
          </p:cNvSpPr>
          <p:nvPr>
            <p:ph type="dt" sz="half" idx="10"/>
          </p:nvPr>
        </p:nvSpPr>
        <p:spPr/>
        <p:txBody>
          <a:bodyPr/>
          <a:lstStyle/>
          <a:p>
            <a:fld id="{0A627400-D089-7447-864B-77479EBD4214}" type="datetimeFigureOut">
              <a:rPr lang="en-US" smtClean="0"/>
              <a:t>11/3/2021</a:t>
            </a:fld>
            <a:endParaRPr lang="en-US"/>
          </a:p>
        </p:txBody>
      </p:sp>
      <p:sp>
        <p:nvSpPr>
          <p:cNvPr id="6" name="Footer Placeholder 5">
            <a:extLst>
              <a:ext uri="{FF2B5EF4-FFF2-40B4-BE49-F238E27FC236}">
                <a16:creationId xmlns:a16="http://schemas.microsoft.com/office/drawing/2014/main" id="{D8F30207-37C8-244F-BB68-9F8052354BA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4E8AD2-D0EA-8F4D-87DC-04542465F06D}"/>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97943159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3D9E6-2CA3-2544-A192-D985D823E57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2E2FEFA-8567-2C47-85B7-8DDFFB58455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616CA7B-86B2-1443-A763-E8CF8795D2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25604EC-890E-114F-B30A-63738A82E2E5}"/>
              </a:ext>
            </a:extLst>
          </p:cNvPr>
          <p:cNvSpPr>
            <a:spLocks noGrp="1"/>
          </p:cNvSpPr>
          <p:nvPr>
            <p:ph type="dt" sz="half" idx="10"/>
          </p:nvPr>
        </p:nvSpPr>
        <p:spPr/>
        <p:txBody>
          <a:bodyPr/>
          <a:lstStyle/>
          <a:p>
            <a:fld id="{0A627400-D089-7447-864B-77479EBD4214}" type="datetimeFigureOut">
              <a:rPr lang="en-US" smtClean="0"/>
              <a:t>11/3/2021</a:t>
            </a:fld>
            <a:endParaRPr lang="en-US"/>
          </a:p>
        </p:txBody>
      </p:sp>
      <p:sp>
        <p:nvSpPr>
          <p:cNvPr id="6" name="Footer Placeholder 5">
            <a:extLst>
              <a:ext uri="{FF2B5EF4-FFF2-40B4-BE49-F238E27FC236}">
                <a16:creationId xmlns:a16="http://schemas.microsoft.com/office/drawing/2014/main" id="{1F1EA932-181E-D243-8AEB-86E683A0CD4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C7439FE-C77A-E345-AB8F-0CF0003F5AA5}"/>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70384221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0A11C-A8D4-6C4D-9BC8-64E48AD30D7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D331764-D0FD-C041-9C7E-0E4A43C8840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ADC7AB4-98BC-AF48-AFE6-8627194A5CA6}"/>
              </a:ext>
            </a:extLst>
          </p:cNvPr>
          <p:cNvSpPr>
            <a:spLocks noGrp="1"/>
          </p:cNvSpPr>
          <p:nvPr>
            <p:ph type="dt" sz="half" idx="10"/>
          </p:nvPr>
        </p:nvSpPr>
        <p:spPr/>
        <p:txBody>
          <a:bodyPr/>
          <a:lstStyle/>
          <a:p>
            <a:fld id="{85AE8917-98E2-4129-A6CD-ABE3DEADAFF1}" type="datetime1">
              <a:rPr lang="en-US" smtClean="0"/>
              <a:t>11/3/2021</a:t>
            </a:fld>
            <a:endParaRPr lang="en-US"/>
          </a:p>
        </p:txBody>
      </p:sp>
      <p:sp>
        <p:nvSpPr>
          <p:cNvPr id="5" name="Footer Placeholder 4">
            <a:extLst>
              <a:ext uri="{FF2B5EF4-FFF2-40B4-BE49-F238E27FC236}">
                <a16:creationId xmlns:a16="http://schemas.microsoft.com/office/drawing/2014/main" id="{830E2CE4-748E-A04B-BB23-47BF9CF92DB4}"/>
              </a:ext>
            </a:extLst>
          </p:cNvPr>
          <p:cNvSpPr>
            <a:spLocks noGrp="1"/>
          </p:cNvSpPr>
          <p:nvPr>
            <p:ph type="ftr" sz="quarter" idx="11"/>
          </p:nvPr>
        </p:nvSpPr>
        <p:spPr/>
        <p:txBody>
          <a:bodyPr/>
          <a:lstStyle/>
          <a:p>
            <a:r>
              <a:rPr lang="en-US"/>
              <a:t>Microsoft Confidential</a:t>
            </a:r>
          </a:p>
        </p:txBody>
      </p:sp>
      <p:sp>
        <p:nvSpPr>
          <p:cNvPr id="6" name="Slide Number Placeholder 5">
            <a:extLst>
              <a:ext uri="{FF2B5EF4-FFF2-40B4-BE49-F238E27FC236}">
                <a16:creationId xmlns:a16="http://schemas.microsoft.com/office/drawing/2014/main" id="{4C414B8D-DB37-EC43-BCFA-555B02164E2A}"/>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35607771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p>
            <a:fld id="{A609198C-D323-44EF-9062-05F40F8F36CF}" type="datetime1">
              <a:rPr lang="en-US" smtClean="0"/>
              <a:t>11/3/2021</a:t>
            </a:fld>
            <a:endParaRPr lang="en-US"/>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p>
            <a:r>
              <a:rPr lang="en-US"/>
              <a:t>Microsoft Confidential</a:t>
            </a:r>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42108190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60501-FEE8-4A43-A887-C778D57CCB0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DE4D5F-58EF-5047-BAEF-694F619DB35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BB60468-267F-1F45-AAA2-30AF13763E5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1138E6A-F55F-9B41-BB5F-C47771404DD5}"/>
              </a:ext>
            </a:extLst>
          </p:cNvPr>
          <p:cNvSpPr>
            <a:spLocks noGrp="1"/>
          </p:cNvSpPr>
          <p:nvPr>
            <p:ph type="dt" sz="half" idx="10"/>
          </p:nvPr>
        </p:nvSpPr>
        <p:spPr/>
        <p:txBody>
          <a:bodyPr/>
          <a:lstStyle/>
          <a:p>
            <a:fld id="{0A627400-D089-7447-864B-77479EBD4214}" type="datetimeFigureOut">
              <a:rPr lang="en-US" smtClean="0"/>
              <a:t>11/3/2021</a:t>
            </a:fld>
            <a:endParaRPr lang="en-US"/>
          </a:p>
        </p:txBody>
      </p:sp>
      <p:sp>
        <p:nvSpPr>
          <p:cNvPr id="6" name="Footer Placeholder 5">
            <a:extLst>
              <a:ext uri="{FF2B5EF4-FFF2-40B4-BE49-F238E27FC236}">
                <a16:creationId xmlns:a16="http://schemas.microsoft.com/office/drawing/2014/main" id="{7392FE18-73E8-D64A-AB50-97C717CC84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31D3D61-E3AB-0747-BB3D-CFD3451A5BAB}"/>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96537220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757EB-4E89-E242-A168-D43300293B6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75685AA-91AE-C64E-93AC-A496F2A7B1D3}"/>
              </a:ext>
            </a:extLst>
          </p:cNvPr>
          <p:cNvSpPr>
            <a:spLocks noGrp="1"/>
          </p:cNvSpPr>
          <p:nvPr>
            <p:ph type="body" idx="1"/>
          </p:nvPr>
        </p:nvSpPr>
        <p:spPr>
          <a:xfrm>
            <a:off x="831850" y="4589463"/>
            <a:ext cx="10515600" cy="1500187"/>
          </a:xfrm>
        </p:spPr>
        <p:txBody>
          <a:bodyPr/>
          <a:lstStyle>
            <a:lvl1pPr marL="0" indent="0">
              <a:buNone/>
              <a:defRPr sz="2400">
                <a:solidFill>
                  <a:srgbClr val="66666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092AC60-9D74-8B41-930D-BB628CAABBF0}"/>
              </a:ext>
            </a:extLst>
          </p:cNvPr>
          <p:cNvSpPr>
            <a:spLocks noGrp="1"/>
          </p:cNvSpPr>
          <p:nvPr>
            <p:ph type="dt" sz="half" idx="10"/>
          </p:nvPr>
        </p:nvSpPr>
        <p:spPr/>
        <p:txBody>
          <a:bodyPr/>
          <a:lstStyle/>
          <a:p>
            <a:fld id="{7BE407FC-256F-4D4E-9E28-5B01B14BD8BA}" type="datetime1">
              <a:rPr lang="en-US" smtClean="0"/>
              <a:t>11/3/2021</a:t>
            </a:fld>
            <a:endParaRPr lang="en-US"/>
          </a:p>
        </p:txBody>
      </p:sp>
      <p:sp>
        <p:nvSpPr>
          <p:cNvPr id="5" name="Footer Placeholder 4">
            <a:extLst>
              <a:ext uri="{FF2B5EF4-FFF2-40B4-BE49-F238E27FC236}">
                <a16:creationId xmlns:a16="http://schemas.microsoft.com/office/drawing/2014/main" id="{16321E3F-34DB-7B4D-9244-CCADF2A1431F}"/>
              </a:ext>
            </a:extLst>
          </p:cNvPr>
          <p:cNvSpPr>
            <a:spLocks noGrp="1"/>
          </p:cNvSpPr>
          <p:nvPr>
            <p:ph type="ftr" sz="quarter" idx="11"/>
          </p:nvPr>
        </p:nvSpPr>
        <p:spPr/>
        <p:txBody>
          <a:bodyPr/>
          <a:lstStyle/>
          <a:p>
            <a:r>
              <a:rPr lang="en-US"/>
              <a:t>Microsoft Confidential</a:t>
            </a:r>
          </a:p>
        </p:txBody>
      </p:sp>
      <p:sp>
        <p:nvSpPr>
          <p:cNvPr id="6" name="Slide Number Placeholder 5">
            <a:extLst>
              <a:ext uri="{FF2B5EF4-FFF2-40B4-BE49-F238E27FC236}">
                <a16:creationId xmlns:a16="http://schemas.microsoft.com/office/drawing/2014/main" id="{2CFB0466-2D9D-1140-B7F5-7E5C97FF6F8F}"/>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401515761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60501-FEE8-4A43-A887-C778D57CCB0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DE4D5F-58EF-5047-BAEF-694F619DB35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BB60468-267F-1F45-AAA2-30AF13763E5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1138E6A-F55F-9B41-BB5F-C47771404DD5}"/>
              </a:ext>
            </a:extLst>
          </p:cNvPr>
          <p:cNvSpPr>
            <a:spLocks noGrp="1"/>
          </p:cNvSpPr>
          <p:nvPr>
            <p:ph type="dt" sz="half" idx="10"/>
          </p:nvPr>
        </p:nvSpPr>
        <p:spPr/>
        <p:txBody>
          <a:bodyPr/>
          <a:lstStyle/>
          <a:p>
            <a:fld id="{DD77D99A-9632-4C43-9079-74F63134C37A}" type="datetime1">
              <a:rPr lang="en-US" smtClean="0"/>
              <a:t>11/3/2021</a:t>
            </a:fld>
            <a:endParaRPr lang="en-US"/>
          </a:p>
        </p:txBody>
      </p:sp>
      <p:sp>
        <p:nvSpPr>
          <p:cNvPr id="6" name="Footer Placeholder 5">
            <a:extLst>
              <a:ext uri="{FF2B5EF4-FFF2-40B4-BE49-F238E27FC236}">
                <a16:creationId xmlns:a16="http://schemas.microsoft.com/office/drawing/2014/main" id="{7392FE18-73E8-D64A-AB50-97C717CC840D}"/>
              </a:ext>
            </a:extLst>
          </p:cNvPr>
          <p:cNvSpPr>
            <a:spLocks noGrp="1"/>
          </p:cNvSpPr>
          <p:nvPr>
            <p:ph type="ftr" sz="quarter" idx="11"/>
          </p:nvPr>
        </p:nvSpPr>
        <p:spPr/>
        <p:txBody>
          <a:bodyPr/>
          <a:lstStyle/>
          <a:p>
            <a:r>
              <a:rPr lang="en-US"/>
              <a:t>Microsoft Confidential</a:t>
            </a:r>
          </a:p>
        </p:txBody>
      </p:sp>
      <p:sp>
        <p:nvSpPr>
          <p:cNvPr id="7" name="Slide Number Placeholder 6">
            <a:extLst>
              <a:ext uri="{FF2B5EF4-FFF2-40B4-BE49-F238E27FC236}">
                <a16:creationId xmlns:a16="http://schemas.microsoft.com/office/drawing/2014/main" id="{331D3D61-E3AB-0747-BB3D-CFD3451A5BAB}"/>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12196162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00A6E-DE0E-2047-9B57-B6C41644319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DF9A373-AE7E-BE47-8F90-0C128D8C982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C1BE476-02D3-DB4A-8088-2F39581474A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0882436-7D37-7042-86BD-45DF3540E40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A9A76ED-D4BC-F841-81E1-15917572ADB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0B39283-87BD-9944-A83A-B75EA0420282}"/>
              </a:ext>
            </a:extLst>
          </p:cNvPr>
          <p:cNvSpPr>
            <a:spLocks noGrp="1"/>
          </p:cNvSpPr>
          <p:nvPr>
            <p:ph type="dt" sz="half" idx="10"/>
          </p:nvPr>
        </p:nvSpPr>
        <p:spPr/>
        <p:txBody>
          <a:bodyPr/>
          <a:lstStyle/>
          <a:p>
            <a:fld id="{BBDB78C0-E0FC-4FC4-BB5F-FCC16796DE61}" type="datetime1">
              <a:rPr lang="en-US" smtClean="0"/>
              <a:t>11/3/2021</a:t>
            </a:fld>
            <a:endParaRPr lang="en-US"/>
          </a:p>
        </p:txBody>
      </p:sp>
      <p:sp>
        <p:nvSpPr>
          <p:cNvPr id="8" name="Footer Placeholder 7">
            <a:extLst>
              <a:ext uri="{FF2B5EF4-FFF2-40B4-BE49-F238E27FC236}">
                <a16:creationId xmlns:a16="http://schemas.microsoft.com/office/drawing/2014/main" id="{A8D46DFF-F0FE-C544-BB34-8F3B5EFEAAC1}"/>
              </a:ext>
            </a:extLst>
          </p:cNvPr>
          <p:cNvSpPr>
            <a:spLocks noGrp="1"/>
          </p:cNvSpPr>
          <p:nvPr>
            <p:ph type="ftr" sz="quarter" idx="11"/>
          </p:nvPr>
        </p:nvSpPr>
        <p:spPr/>
        <p:txBody>
          <a:bodyPr/>
          <a:lstStyle/>
          <a:p>
            <a:r>
              <a:rPr lang="en-US"/>
              <a:t>Microsoft Confidential</a:t>
            </a:r>
          </a:p>
        </p:txBody>
      </p:sp>
      <p:sp>
        <p:nvSpPr>
          <p:cNvPr id="9" name="Slide Number Placeholder 8">
            <a:extLst>
              <a:ext uri="{FF2B5EF4-FFF2-40B4-BE49-F238E27FC236}">
                <a16:creationId xmlns:a16="http://schemas.microsoft.com/office/drawing/2014/main" id="{152BAA5F-1E1E-0842-A6CF-0544FADA7B93}"/>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48792544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 preserve="1">
  <p:cSld name="Code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hasCustomPrompt="1"/>
          </p:nvPr>
        </p:nvSpPr>
        <p:spPr/>
        <p:txBody>
          <a:bodyPr/>
          <a:lstStyle>
            <a:lvl1pPr marL="0" indent="0">
              <a:buNone/>
              <a:defRPr>
                <a:latin typeface="Consolas" panose="020B0609020204030204" pitchFamily="49" charset="0"/>
                <a:cs typeface="Consolas" panose="020B0609020204030204" pitchFamily="49" charset="0"/>
              </a:defRPr>
            </a:lvl1pPr>
            <a:lvl2pPr marL="457200" indent="0">
              <a:buNone/>
              <a:defRPr>
                <a:latin typeface="Consolas" panose="020B0609020204030204" pitchFamily="49" charset="0"/>
                <a:cs typeface="Consolas" panose="020B0609020204030204" pitchFamily="49" charset="0"/>
              </a:defRPr>
            </a:lvl2pPr>
            <a:lvl3pPr marL="914400" indent="0">
              <a:buNone/>
              <a:defRPr>
                <a:latin typeface="Consolas" panose="020B0609020204030204" pitchFamily="49" charset="0"/>
                <a:cs typeface="Consolas" panose="020B0609020204030204" pitchFamily="49" charset="0"/>
              </a:defRPr>
            </a:lvl3pPr>
            <a:lvl4pPr marL="1371600" indent="0">
              <a:buNone/>
              <a:defRPr>
                <a:latin typeface="Consolas" panose="020B0609020204030204" pitchFamily="49" charset="0"/>
                <a:cs typeface="Consolas" panose="020B0609020204030204" pitchFamily="49" charset="0"/>
              </a:defRPr>
            </a:lvl4pPr>
            <a:lvl5pPr marL="1828800" indent="0">
              <a:buNone/>
              <a:defRPr>
                <a:latin typeface="Consolas" panose="020B0609020204030204" pitchFamily="49" charset="0"/>
                <a:cs typeface="Consolas" panose="020B0609020204030204" pitchFamily="49" charset="0"/>
              </a:defRPr>
            </a:lvl5pPr>
          </a:lstStyle>
          <a:p>
            <a:pPr lvl="0"/>
            <a:r>
              <a:rPr lang="en-US"/>
              <a:t>Code sample</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p>
            <a:fld id="{D7CE9225-E4D4-4AF8-9E95-31DEF8922FC4}" type="datetime1">
              <a:rPr lang="en-US" smtClean="0"/>
              <a:t>11/3/2021</a:t>
            </a:fld>
            <a:endParaRPr lang="en-US"/>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p>
            <a:r>
              <a:rPr lang="en-US"/>
              <a:t>Microsoft Confidential</a:t>
            </a:r>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48997482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056624A-E4D8-624A-AF52-D5C15E20BD99}"/>
              </a:ext>
            </a:extLst>
          </p:cNvPr>
          <p:cNvSpPr>
            <a:spLocks noGrp="1"/>
          </p:cNvSpPr>
          <p:nvPr>
            <p:ph type="dt" sz="half" idx="10"/>
          </p:nvPr>
        </p:nvSpPr>
        <p:spPr/>
        <p:txBody>
          <a:bodyPr/>
          <a:lstStyle/>
          <a:p>
            <a:fld id="{3EDA7F0B-8F5C-4322-8D46-C1EB97706B4C}" type="datetime1">
              <a:rPr lang="en-US" smtClean="0"/>
              <a:t>11/3/2021</a:t>
            </a:fld>
            <a:endParaRPr lang="en-US"/>
          </a:p>
        </p:txBody>
      </p:sp>
      <p:sp>
        <p:nvSpPr>
          <p:cNvPr id="4" name="Footer Placeholder 3">
            <a:extLst>
              <a:ext uri="{FF2B5EF4-FFF2-40B4-BE49-F238E27FC236}">
                <a16:creationId xmlns:a16="http://schemas.microsoft.com/office/drawing/2014/main" id="{0A51B6B7-52EB-3046-BF6F-023178C75083}"/>
              </a:ext>
            </a:extLst>
          </p:cNvPr>
          <p:cNvSpPr>
            <a:spLocks noGrp="1"/>
          </p:cNvSpPr>
          <p:nvPr>
            <p:ph type="ftr" sz="quarter" idx="11"/>
          </p:nvPr>
        </p:nvSpPr>
        <p:spPr/>
        <p:txBody>
          <a:bodyPr/>
          <a:lstStyle/>
          <a:p>
            <a:r>
              <a:rPr lang="en-US"/>
              <a:t>Microsoft Confidential</a:t>
            </a:r>
          </a:p>
        </p:txBody>
      </p:sp>
      <p:sp>
        <p:nvSpPr>
          <p:cNvPr id="5" name="Slide Number Placeholder 4">
            <a:extLst>
              <a:ext uri="{FF2B5EF4-FFF2-40B4-BE49-F238E27FC236}">
                <a16:creationId xmlns:a16="http://schemas.microsoft.com/office/drawing/2014/main" id="{EBCAA532-BC67-8A4F-B223-0004D108EADB}"/>
              </a:ext>
            </a:extLst>
          </p:cNvPr>
          <p:cNvSpPr>
            <a:spLocks noGrp="1"/>
          </p:cNvSpPr>
          <p:nvPr>
            <p:ph type="sldNum" sz="quarter" idx="12"/>
          </p:nvPr>
        </p:nvSpPr>
        <p:spPr/>
        <p:txBody>
          <a:bodyPr/>
          <a:lstStyle/>
          <a:p>
            <a:fld id="{CDACE531-2FE7-1449-9EEA-A972806695F4}" type="slidenum">
              <a:rPr lang="en-US" smtClean="0"/>
              <a:pPr/>
              <a:t>‹#›</a:t>
            </a:fld>
            <a:endParaRPr lang="en-US"/>
          </a:p>
        </p:txBody>
      </p:sp>
      <p:graphicFrame>
        <p:nvGraphicFramePr>
          <p:cNvPr id="6" name="Chart 5">
            <a:extLst>
              <a:ext uri="{FF2B5EF4-FFF2-40B4-BE49-F238E27FC236}">
                <a16:creationId xmlns:a16="http://schemas.microsoft.com/office/drawing/2014/main" id="{BDCD4FA8-3C28-E842-9AA7-6143A425B8AB}"/>
              </a:ext>
            </a:extLst>
          </p:cNvPr>
          <p:cNvGraphicFramePr/>
          <p:nvPr userDrawn="1"/>
        </p:nvGraphicFramePr>
        <p:xfrm>
          <a:off x="2032000" y="719666"/>
          <a:ext cx="8128000" cy="541866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36448963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Progres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2AABD-0390-5149-AC89-BDB4D26196F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77FEAFF-80BF-634D-9E1A-5557D42C427B}"/>
              </a:ext>
            </a:extLst>
          </p:cNvPr>
          <p:cNvSpPr>
            <a:spLocks noGrp="1"/>
          </p:cNvSpPr>
          <p:nvPr>
            <p:ph type="dt" sz="half" idx="10"/>
          </p:nvPr>
        </p:nvSpPr>
        <p:spPr/>
        <p:txBody>
          <a:bodyPr/>
          <a:lstStyle/>
          <a:p>
            <a:fld id="{74D7A40B-C97E-441F-AB40-11F4918FEB7A}" type="datetime1">
              <a:rPr lang="en-US" smtClean="0"/>
              <a:t>11/3/2021</a:t>
            </a:fld>
            <a:endParaRPr lang="en-US"/>
          </a:p>
        </p:txBody>
      </p:sp>
      <p:sp>
        <p:nvSpPr>
          <p:cNvPr id="4" name="Footer Placeholder 3">
            <a:extLst>
              <a:ext uri="{FF2B5EF4-FFF2-40B4-BE49-F238E27FC236}">
                <a16:creationId xmlns:a16="http://schemas.microsoft.com/office/drawing/2014/main" id="{414FEAE8-62E8-DF40-B793-395FF00D70BB}"/>
              </a:ext>
            </a:extLst>
          </p:cNvPr>
          <p:cNvSpPr>
            <a:spLocks noGrp="1"/>
          </p:cNvSpPr>
          <p:nvPr>
            <p:ph type="ftr" sz="quarter" idx="11"/>
          </p:nvPr>
        </p:nvSpPr>
        <p:spPr/>
        <p:txBody>
          <a:bodyPr/>
          <a:lstStyle/>
          <a:p>
            <a:r>
              <a:rPr lang="en-US"/>
              <a:t>Microsoft Confidential</a:t>
            </a:r>
          </a:p>
        </p:txBody>
      </p:sp>
      <p:sp>
        <p:nvSpPr>
          <p:cNvPr id="5" name="Slide Number Placeholder 4">
            <a:extLst>
              <a:ext uri="{FF2B5EF4-FFF2-40B4-BE49-F238E27FC236}">
                <a16:creationId xmlns:a16="http://schemas.microsoft.com/office/drawing/2014/main" id="{4506F6DF-02D9-A943-950B-0BE4E7CCCA9D}"/>
              </a:ext>
            </a:extLst>
          </p:cNvPr>
          <p:cNvSpPr>
            <a:spLocks noGrp="1"/>
          </p:cNvSpPr>
          <p:nvPr>
            <p:ph type="sldNum" sz="quarter" idx="12"/>
          </p:nvPr>
        </p:nvSpPr>
        <p:spPr/>
        <p:txBody>
          <a:bodyPr/>
          <a:lstStyle/>
          <a:p>
            <a:fld id="{CDACE531-2FE7-1449-9EEA-A972806695F4}" type="slidenum">
              <a:rPr lang="en-US" smtClean="0"/>
              <a:pPr/>
              <a:t>‹#›</a:t>
            </a:fld>
            <a:endParaRPr lang="en-US"/>
          </a:p>
        </p:txBody>
      </p:sp>
      <p:graphicFrame>
        <p:nvGraphicFramePr>
          <p:cNvPr id="7" name="Diagram 6">
            <a:extLst>
              <a:ext uri="{FF2B5EF4-FFF2-40B4-BE49-F238E27FC236}">
                <a16:creationId xmlns:a16="http://schemas.microsoft.com/office/drawing/2014/main" id="{11B645DB-1556-2F4A-B659-25BAB30ADD11}"/>
              </a:ext>
            </a:extLst>
          </p:cNvPr>
          <p:cNvGraphicFramePr/>
          <p:nvPr userDrawn="1"/>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6747559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810EC-A5E8-2E46-AB03-8D03FBCC2DF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CB57726-BA5E-6945-BEE4-78CB6035864D}"/>
              </a:ext>
            </a:extLst>
          </p:cNvPr>
          <p:cNvSpPr>
            <a:spLocks noGrp="1"/>
          </p:cNvSpPr>
          <p:nvPr>
            <p:ph type="dt" sz="half" idx="10"/>
          </p:nvPr>
        </p:nvSpPr>
        <p:spPr/>
        <p:txBody>
          <a:bodyPr/>
          <a:lstStyle/>
          <a:p>
            <a:fld id="{879CCBA1-857F-4E42-ACE3-BDE781E3720B}" type="datetime1">
              <a:rPr lang="en-US" smtClean="0"/>
              <a:t>11/3/2021</a:t>
            </a:fld>
            <a:endParaRPr lang="en-US"/>
          </a:p>
        </p:txBody>
      </p:sp>
      <p:sp>
        <p:nvSpPr>
          <p:cNvPr id="4" name="Footer Placeholder 3">
            <a:extLst>
              <a:ext uri="{FF2B5EF4-FFF2-40B4-BE49-F238E27FC236}">
                <a16:creationId xmlns:a16="http://schemas.microsoft.com/office/drawing/2014/main" id="{ED396361-B795-A142-932A-70BF9F3A542B}"/>
              </a:ext>
            </a:extLst>
          </p:cNvPr>
          <p:cNvSpPr>
            <a:spLocks noGrp="1"/>
          </p:cNvSpPr>
          <p:nvPr>
            <p:ph type="ftr" sz="quarter" idx="11"/>
          </p:nvPr>
        </p:nvSpPr>
        <p:spPr/>
        <p:txBody>
          <a:bodyPr/>
          <a:lstStyle/>
          <a:p>
            <a:r>
              <a:rPr lang="en-US"/>
              <a:t>Microsoft Confidential</a:t>
            </a:r>
          </a:p>
        </p:txBody>
      </p:sp>
      <p:sp>
        <p:nvSpPr>
          <p:cNvPr id="5" name="Slide Number Placeholder 4">
            <a:extLst>
              <a:ext uri="{FF2B5EF4-FFF2-40B4-BE49-F238E27FC236}">
                <a16:creationId xmlns:a16="http://schemas.microsoft.com/office/drawing/2014/main" id="{88C45BF7-0A08-3040-A6B3-9DE010871505}"/>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25410284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ADD0FB5-8750-2E43-A44E-E5888302001F}"/>
              </a:ext>
            </a:extLst>
          </p:cNvPr>
          <p:cNvSpPr>
            <a:spLocks noGrp="1"/>
          </p:cNvSpPr>
          <p:nvPr>
            <p:ph type="dt" sz="half" idx="10"/>
          </p:nvPr>
        </p:nvSpPr>
        <p:spPr/>
        <p:txBody>
          <a:bodyPr/>
          <a:lstStyle/>
          <a:p>
            <a:fld id="{0ABC6397-CD70-4010-B829-2671CA79B9DD}" type="datetime1">
              <a:rPr lang="en-US" smtClean="0"/>
              <a:t>11/3/2021</a:t>
            </a:fld>
            <a:endParaRPr lang="en-US"/>
          </a:p>
        </p:txBody>
      </p:sp>
      <p:sp>
        <p:nvSpPr>
          <p:cNvPr id="3" name="Footer Placeholder 2">
            <a:extLst>
              <a:ext uri="{FF2B5EF4-FFF2-40B4-BE49-F238E27FC236}">
                <a16:creationId xmlns:a16="http://schemas.microsoft.com/office/drawing/2014/main" id="{FDDB610F-7B19-C746-9E0B-2E5B1ECA56B5}"/>
              </a:ext>
            </a:extLst>
          </p:cNvPr>
          <p:cNvSpPr>
            <a:spLocks noGrp="1"/>
          </p:cNvSpPr>
          <p:nvPr>
            <p:ph type="ftr" sz="quarter" idx="11"/>
          </p:nvPr>
        </p:nvSpPr>
        <p:spPr/>
        <p:txBody>
          <a:bodyPr/>
          <a:lstStyle/>
          <a:p>
            <a:r>
              <a:rPr lang="en-US"/>
              <a:t>Microsoft Confidential</a:t>
            </a:r>
          </a:p>
        </p:txBody>
      </p:sp>
      <p:sp>
        <p:nvSpPr>
          <p:cNvPr id="4" name="Slide Number Placeholder 3">
            <a:extLst>
              <a:ext uri="{FF2B5EF4-FFF2-40B4-BE49-F238E27FC236}">
                <a16:creationId xmlns:a16="http://schemas.microsoft.com/office/drawing/2014/main" id="{CD41F611-C530-CE49-B2FA-F7DB8E10BB84}"/>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38003072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3F4C8-ACE5-AA41-9EBC-6F219CCD020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526919D-151A-7C4C-8A71-C4ABA1A2217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3FBA6F2-5020-7242-9E57-E0675E0B2F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7336613-A664-FA43-A06B-0B7D89B886D7}"/>
              </a:ext>
            </a:extLst>
          </p:cNvPr>
          <p:cNvSpPr>
            <a:spLocks noGrp="1"/>
          </p:cNvSpPr>
          <p:nvPr>
            <p:ph type="dt" sz="half" idx="10"/>
          </p:nvPr>
        </p:nvSpPr>
        <p:spPr/>
        <p:txBody>
          <a:bodyPr/>
          <a:lstStyle/>
          <a:p>
            <a:fld id="{7F770358-D36E-4DB7-813A-E30BB7DCD6A3}" type="datetime1">
              <a:rPr lang="en-US" smtClean="0"/>
              <a:t>11/3/2021</a:t>
            </a:fld>
            <a:endParaRPr lang="en-US"/>
          </a:p>
        </p:txBody>
      </p:sp>
      <p:sp>
        <p:nvSpPr>
          <p:cNvPr id="6" name="Footer Placeholder 5">
            <a:extLst>
              <a:ext uri="{FF2B5EF4-FFF2-40B4-BE49-F238E27FC236}">
                <a16:creationId xmlns:a16="http://schemas.microsoft.com/office/drawing/2014/main" id="{D8F30207-37C8-244F-BB68-9F8052354BA3}"/>
              </a:ext>
            </a:extLst>
          </p:cNvPr>
          <p:cNvSpPr>
            <a:spLocks noGrp="1"/>
          </p:cNvSpPr>
          <p:nvPr>
            <p:ph type="ftr" sz="quarter" idx="11"/>
          </p:nvPr>
        </p:nvSpPr>
        <p:spPr/>
        <p:txBody>
          <a:bodyPr/>
          <a:lstStyle/>
          <a:p>
            <a:r>
              <a:rPr lang="en-US"/>
              <a:t>Microsoft Confidential</a:t>
            </a:r>
          </a:p>
        </p:txBody>
      </p:sp>
      <p:sp>
        <p:nvSpPr>
          <p:cNvPr id="7" name="Slide Number Placeholder 6">
            <a:extLst>
              <a:ext uri="{FF2B5EF4-FFF2-40B4-BE49-F238E27FC236}">
                <a16:creationId xmlns:a16="http://schemas.microsoft.com/office/drawing/2014/main" id="{404E8AD2-D0EA-8F4D-87DC-04542465F06D}"/>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63538523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3D9E6-2CA3-2544-A192-D985D823E57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2E2FEFA-8567-2C47-85B7-8DDFFB58455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616CA7B-86B2-1443-A763-E8CF8795D2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25604EC-890E-114F-B30A-63738A82E2E5}"/>
              </a:ext>
            </a:extLst>
          </p:cNvPr>
          <p:cNvSpPr>
            <a:spLocks noGrp="1"/>
          </p:cNvSpPr>
          <p:nvPr>
            <p:ph type="dt" sz="half" idx="10"/>
          </p:nvPr>
        </p:nvSpPr>
        <p:spPr/>
        <p:txBody>
          <a:bodyPr/>
          <a:lstStyle/>
          <a:p>
            <a:fld id="{9B03EF02-9AE3-4B28-83C8-D1CE31214F34}" type="datetime1">
              <a:rPr lang="en-US" smtClean="0"/>
              <a:t>11/3/2021</a:t>
            </a:fld>
            <a:endParaRPr lang="en-US"/>
          </a:p>
        </p:txBody>
      </p:sp>
      <p:sp>
        <p:nvSpPr>
          <p:cNvPr id="6" name="Footer Placeholder 5">
            <a:extLst>
              <a:ext uri="{FF2B5EF4-FFF2-40B4-BE49-F238E27FC236}">
                <a16:creationId xmlns:a16="http://schemas.microsoft.com/office/drawing/2014/main" id="{1F1EA932-181E-D243-8AEB-86E683A0CD4F}"/>
              </a:ext>
            </a:extLst>
          </p:cNvPr>
          <p:cNvSpPr>
            <a:spLocks noGrp="1"/>
          </p:cNvSpPr>
          <p:nvPr>
            <p:ph type="ftr" sz="quarter" idx="11"/>
          </p:nvPr>
        </p:nvSpPr>
        <p:spPr/>
        <p:txBody>
          <a:bodyPr/>
          <a:lstStyle/>
          <a:p>
            <a:r>
              <a:rPr lang="en-US"/>
              <a:t>Microsoft Confidential</a:t>
            </a:r>
          </a:p>
        </p:txBody>
      </p:sp>
      <p:sp>
        <p:nvSpPr>
          <p:cNvPr id="7" name="Slide Number Placeholder 6">
            <a:extLst>
              <a:ext uri="{FF2B5EF4-FFF2-40B4-BE49-F238E27FC236}">
                <a16:creationId xmlns:a16="http://schemas.microsoft.com/office/drawing/2014/main" id="{EC7439FE-C77A-E345-AB8F-0CF0003F5AA5}"/>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5490425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00A6E-DE0E-2047-9B57-B6C41644319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DF9A373-AE7E-BE47-8F90-0C128D8C982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C1BE476-02D3-DB4A-8088-2F39581474A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0882436-7D37-7042-86BD-45DF3540E40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A9A76ED-D4BC-F841-81E1-15917572ADB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0B39283-87BD-9944-A83A-B75EA0420282}"/>
              </a:ext>
            </a:extLst>
          </p:cNvPr>
          <p:cNvSpPr>
            <a:spLocks noGrp="1"/>
          </p:cNvSpPr>
          <p:nvPr>
            <p:ph type="dt" sz="half" idx="10"/>
          </p:nvPr>
        </p:nvSpPr>
        <p:spPr/>
        <p:txBody>
          <a:bodyPr/>
          <a:lstStyle/>
          <a:p>
            <a:fld id="{0A627400-D089-7447-864B-77479EBD4214}" type="datetimeFigureOut">
              <a:rPr lang="en-US" smtClean="0"/>
              <a:t>11/3/2021</a:t>
            </a:fld>
            <a:endParaRPr lang="en-US"/>
          </a:p>
        </p:txBody>
      </p:sp>
      <p:sp>
        <p:nvSpPr>
          <p:cNvPr id="8" name="Footer Placeholder 7">
            <a:extLst>
              <a:ext uri="{FF2B5EF4-FFF2-40B4-BE49-F238E27FC236}">
                <a16:creationId xmlns:a16="http://schemas.microsoft.com/office/drawing/2014/main" id="{A8D46DFF-F0FE-C544-BB34-8F3B5EFEAAC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52BAA5F-1E1E-0842-A6CF-0544FADA7B93}"/>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47257937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4" name="Arrow: Pentagon 3">
            <a:extLst>
              <a:ext uri="{FF2B5EF4-FFF2-40B4-BE49-F238E27FC236}">
                <a16:creationId xmlns:a16="http://schemas.microsoft.com/office/drawing/2014/main" id="{0026A536-601E-492A-BA83-E915AFFDB46B}"/>
              </a:ext>
            </a:extLst>
          </p:cNvPr>
          <p:cNvSpPr/>
          <p:nvPr userDrawn="1"/>
        </p:nvSpPr>
        <p:spPr bwMode="auto">
          <a:xfrm>
            <a:off x="-2496" y="4683335"/>
            <a:ext cx="5093640" cy="596900"/>
          </a:xfrm>
          <a:prstGeom prst="homePlat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3057" y="3139219"/>
            <a:ext cx="4167887" cy="1107996"/>
          </a:xfrm>
        </p:spPr>
        <p:txBody>
          <a:bodyPr anchor="b" anchorCtr="0">
            <a:spAutoFit/>
          </a:bodyPr>
          <a:lstStyle>
            <a:lvl1pPr>
              <a:defRPr>
                <a:solidFill>
                  <a:schemeClr val="accent1"/>
                </a:solidFill>
              </a:defRPr>
            </a:lvl1pPr>
          </a:lstStyle>
          <a:p>
            <a:r>
              <a:rPr lang="en-US"/>
              <a:t>Event name or presentation title </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77D0D59A-013E-7845-B62A-5E61296D3255}"/>
              </a:ext>
            </a:extLst>
          </p:cNvPr>
          <p:cNvSpPr>
            <a:spLocks noGrp="1"/>
          </p:cNvSpPr>
          <p:nvPr>
            <p:ph type="pic" sz="quarter" idx="11" hasCustomPrompt="1"/>
          </p:nvPr>
        </p:nvSpPr>
        <p:spPr bwMode="gray">
          <a:xfrm>
            <a:off x="5334000" y="0"/>
            <a:ext cx="6858000" cy="6858000"/>
          </a:xfrm>
          <a:blipFill>
            <a:blip r:embed="rId3"/>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0" name="Text Placeholder 4">
            <a:extLst>
              <a:ext uri="{FF2B5EF4-FFF2-40B4-BE49-F238E27FC236}">
                <a16:creationId xmlns:a16="http://schemas.microsoft.com/office/drawing/2014/main" id="{5C72A315-31D6-7840-977F-8C6E37686F96}"/>
              </a:ext>
            </a:extLst>
          </p:cNvPr>
          <p:cNvSpPr>
            <a:spLocks noGrp="1"/>
          </p:cNvSpPr>
          <p:nvPr>
            <p:ph type="body" sz="quarter" idx="12" hasCustomPrompt="1"/>
          </p:nvPr>
        </p:nvSpPr>
        <p:spPr>
          <a:xfrm>
            <a:off x="584200" y="4812508"/>
            <a:ext cx="4164583" cy="338554"/>
          </a:xfrm>
          <a:noFill/>
        </p:spPr>
        <p:txBody>
          <a:bodyPr wrap="square" lIns="0" tIns="0" rIns="0" bIns="0">
            <a:spAutoFit/>
          </a:bodyPr>
          <a:lstStyle>
            <a:lvl1pPr marL="0" indent="0">
              <a:spcBef>
                <a:spcPts val="0"/>
              </a:spcBef>
              <a:buNone/>
              <a:defRPr sz="2200" spc="0" baseline="0">
                <a:solidFill>
                  <a:schemeClr val="bg1"/>
                </a:solidFill>
                <a:latin typeface="+mn-lt"/>
                <a:cs typeface="Segoe UI" panose="020B0502040204020203" pitchFamily="34" charset="0"/>
              </a:defRPr>
            </a:lvl1pPr>
          </a:lstStyle>
          <a:p>
            <a:pPr lvl="0"/>
            <a:r>
              <a:rPr lang="en-US"/>
              <a:t>Speaker name or subtitle</a:t>
            </a:r>
          </a:p>
        </p:txBody>
      </p:sp>
    </p:spTree>
    <p:extLst>
      <p:ext uri="{BB962C8B-B14F-4D97-AF65-F5344CB8AC3E}">
        <p14:creationId xmlns:p14="http://schemas.microsoft.com/office/powerpoint/2010/main" val="11807013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3" name="Arrow: Pentagon 2">
            <a:extLst>
              <a:ext uri="{FF2B5EF4-FFF2-40B4-BE49-F238E27FC236}">
                <a16:creationId xmlns:a16="http://schemas.microsoft.com/office/drawing/2014/main" id="{755D8E75-2B08-4BE5-B316-F8AB2FA177FF}"/>
              </a:ext>
            </a:extLst>
          </p:cNvPr>
          <p:cNvSpPr/>
          <p:nvPr userDrawn="1"/>
        </p:nvSpPr>
        <p:spPr bwMode="auto">
          <a:xfrm>
            <a:off x="-2496" y="4683335"/>
            <a:ext cx="5093640" cy="596900"/>
          </a:xfrm>
          <a:prstGeom prst="homePlat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3135306"/>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9" name="Text Placeholder 4">
            <a:extLst>
              <a:ext uri="{FF2B5EF4-FFF2-40B4-BE49-F238E27FC236}">
                <a16:creationId xmlns:a16="http://schemas.microsoft.com/office/drawing/2014/main" id="{4095732B-CFD1-F34A-81AE-A44A1DA46EED}"/>
              </a:ext>
            </a:extLst>
          </p:cNvPr>
          <p:cNvSpPr>
            <a:spLocks noGrp="1"/>
          </p:cNvSpPr>
          <p:nvPr>
            <p:ph type="body" sz="quarter" idx="13" hasCustomPrompt="1"/>
          </p:nvPr>
        </p:nvSpPr>
        <p:spPr>
          <a:xfrm>
            <a:off x="583057" y="4813895"/>
            <a:ext cx="4164583" cy="338554"/>
          </a:xfrm>
          <a:noFill/>
        </p:spPr>
        <p:txBody>
          <a:bodyPr wrap="square" lIns="0" tIns="0" rIns="0" bIns="0">
            <a:spAutoFit/>
          </a:bodyPr>
          <a:lstStyle>
            <a:lvl1pPr marL="0" indent="0">
              <a:spcBef>
                <a:spcPts val="0"/>
              </a:spcBef>
              <a:buNone/>
              <a:defRPr sz="2200" spc="0" baseline="0">
                <a:solidFill>
                  <a:schemeClr val="accent1"/>
                </a:solidFill>
                <a:latin typeface="+mn-lt"/>
                <a:cs typeface="Segoe UI" panose="020B0502040204020203" pitchFamily="34" charset="0"/>
              </a:defRPr>
            </a:lvl1pPr>
          </a:lstStyle>
          <a:p>
            <a:pPr lvl="0"/>
            <a:r>
              <a:rPr lang="en-US"/>
              <a:t>Speaker name or subtitle</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A99EAB06-F5BF-6B44-BB88-239F5A7F77D7}"/>
              </a:ext>
            </a:extLst>
          </p:cNvPr>
          <p:cNvSpPr>
            <a:spLocks noGrp="1"/>
          </p:cNvSpPr>
          <p:nvPr>
            <p:ph type="pic" sz="quarter" idx="11" hasCustomPrompt="1"/>
          </p:nvPr>
        </p:nvSpPr>
        <p:spPr bwMode="gray">
          <a:xfrm>
            <a:off x="5334000" y="0"/>
            <a:ext cx="6858000" cy="6858000"/>
          </a:xfrm>
          <a:blipFill>
            <a:blip r:embed="rId3"/>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0581400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2_Title square photo">
    <p:bg>
      <p:bgPr>
        <a:solidFill>
          <a:schemeClr val="accent5"/>
        </a:solidFill>
        <a:effectLst/>
      </p:bgPr>
    </p:bg>
    <p:spTree>
      <p:nvGrpSpPr>
        <p:cNvPr id="1" name=""/>
        <p:cNvGrpSpPr/>
        <p:nvPr/>
      </p:nvGrpSpPr>
      <p:grpSpPr>
        <a:xfrm>
          <a:off x="0" y="0"/>
          <a:ext cx="0" cy="0"/>
          <a:chOff x="0" y="0"/>
          <a:chExt cx="0" cy="0"/>
        </a:xfrm>
      </p:grpSpPr>
      <p:sp>
        <p:nvSpPr>
          <p:cNvPr id="4" name="Arrow: Pentagon 3">
            <a:extLst>
              <a:ext uri="{FF2B5EF4-FFF2-40B4-BE49-F238E27FC236}">
                <a16:creationId xmlns:a16="http://schemas.microsoft.com/office/drawing/2014/main" id="{0026A536-601E-492A-BA83-E915AFFDB46B}"/>
              </a:ext>
            </a:extLst>
          </p:cNvPr>
          <p:cNvSpPr/>
          <p:nvPr userDrawn="1"/>
        </p:nvSpPr>
        <p:spPr bwMode="auto">
          <a:xfrm>
            <a:off x="-2496" y="4683335"/>
            <a:ext cx="5093640" cy="596900"/>
          </a:xfrm>
          <a:prstGeom prst="homePlat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3057" y="3139219"/>
            <a:ext cx="4167887" cy="1107996"/>
          </a:xfrm>
        </p:spPr>
        <p:txBody>
          <a:bodyPr anchor="b" anchorCtr="0">
            <a:spAutoFit/>
          </a:bodyPr>
          <a:lstStyle>
            <a:lvl1pPr>
              <a:defRPr>
                <a:solidFill>
                  <a:schemeClr val="accent1"/>
                </a:solidFill>
              </a:defRPr>
            </a:lvl1pPr>
          </a:lstStyle>
          <a:p>
            <a:r>
              <a:rPr lang="en-US"/>
              <a:t>Event name or presentation title </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77D0D59A-013E-7845-B62A-5E61296D3255}"/>
              </a:ext>
            </a:extLst>
          </p:cNvPr>
          <p:cNvSpPr>
            <a:spLocks noGrp="1"/>
          </p:cNvSpPr>
          <p:nvPr>
            <p:ph type="pic" sz="quarter" idx="11" hasCustomPrompt="1"/>
          </p:nvPr>
        </p:nvSpPr>
        <p:spPr bwMode="gray">
          <a:xfrm>
            <a:off x="5334000" y="0"/>
            <a:ext cx="6858000" cy="6858000"/>
          </a:xfrm>
          <a:blipFill>
            <a:blip r:embed="rId3"/>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0" name="Text Placeholder 4">
            <a:extLst>
              <a:ext uri="{FF2B5EF4-FFF2-40B4-BE49-F238E27FC236}">
                <a16:creationId xmlns:a16="http://schemas.microsoft.com/office/drawing/2014/main" id="{5C72A315-31D6-7840-977F-8C6E37686F96}"/>
              </a:ext>
            </a:extLst>
          </p:cNvPr>
          <p:cNvSpPr>
            <a:spLocks noGrp="1"/>
          </p:cNvSpPr>
          <p:nvPr>
            <p:ph type="body" sz="quarter" idx="12" hasCustomPrompt="1"/>
          </p:nvPr>
        </p:nvSpPr>
        <p:spPr>
          <a:xfrm>
            <a:off x="584200" y="4812508"/>
            <a:ext cx="4164583" cy="338554"/>
          </a:xfrm>
          <a:noFill/>
        </p:spPr>
        <p:txBody>
          <a:bodyPr wrap="square" lIns="0" tIns="0" rIns="0" bIns="0">
            <a:spAutoFit/>
          </a:bodyPr>
          <a:lstStyle>
            <a:lvl1pPr marL="0" indent="0">
              <a:spcBef>
                <a:spcPts val="0"/>
              </a:spcBef>
              <a:buNone/>
              <a:defRPr sz="2200" spc="0" baseline="0">
                <a:solidFill>
                  <a:schemeClr val="bg1"/>
                </a:solidFill>
                <a:latin typeface="+mn-lt"/>
                <a:cs typeface="Segoe UI" panose="020B0502040204020203" pitchFamily="34" charset="0"/>
              </a:defRPr>
            </a:lvl1pPr>
          </a:lstStyle>
          <a:p>
            <a:pPr lvl="0"/>
            <a:r>
              <a:rPr lang="en-US"/>
              <a:t>Speaker name or subtitle</a:t>
            </a:r>
          </a:p>
        </p:txBody>
      </p:sp>
    </p:spTree>
    <p:extLst>
      <p:ext uri="{BB962C8B-B14F-4D97-AF65-F5344CB8AC3E}">
        <p14:creationId xmlns:p14="http://schemas.microsoft.com/office/powerpoint/2010/main" val="16811540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3" name="Arrow: Pentagon 2">
            <a:extLst>
              <a:ext uri="{FF2B5EF4-FFF2-40B4-BE49-F238E27FC236}">
                <a16:creationId xmlns:a16="http://schemas.microsoft.com/office/drawing/2014/main" id="{120E2B2C-63ED-41B9-8CC5-EEDAC685BA57}"/>
              </a:ext>
            </a:extLst>
          </p:cNvPr>
          <p:cNvSpPr/>
          <p:nvPr userDrawn="1"/>
        </p:nvSpPr>
        <p:spPr bwMode="auto">
          <a:xfrm>
            <a:off x="-2496" y="3837773"/>
            <a:ext cx="10043198" cy="596900"/>
          </a:xfrm>
          <a:prstGeom prst="homePlat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accent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bg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6251763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3" name="Arrow: Pentagon 2">
            <a:extLst>
              <a:ext uri="{FF2B5EF4-FFF2-40B4-BE49-F238E27FC236}">
                <a16:creationId xmlns:a16="http://schemas.microsoft.com/office/drawing/2014/main" id="{07B4E3F8-814A-4CB2-BF74-2C06086BEEE3}"/>
              </a:ext>
            </a:extLst>
          </p:cNvPr>
          <p:cNvSpPr/>
          <p:nvPr userDrawn="1"/>
        </p:nvSpPr>
        <p:spPr bwMode="auto">
          <a:xfrm>
            <a:off x="-2496" y="3837773"/>
            <a:ext cx="10043198" cy="596900"/>
          </a:xfrm>
          <a:prstGeom prst="homePlat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accent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0261769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chemeClr val="accent5"/>
        </a:solidFill>
        <a:effectLst/>
      </p:bgPr>
    </p:bg>
    <p:spTree>
      <p:nvGrpSpPr>
        <p:cNvPr id="1" name=""/>
        <p:cNvGrpSpPr/>
        <p:nvPr/>
      </p:nvGrpSpPr>
      <p:grpSpPr>
        <a:xfrm>
          <a:off x="0" y="0"/>
          <a:ext cx="0" cy="0"/>
          <a:chOff x="0" y="0"/>
          <a:chExt cx="0" cy="0"/>
        </a:xfrm>
      </p:grpSpPr>
      <p:sp>
        <p:nvSpPr>
          <p:cNvPr id="3" name="Arrow: Pentagon 2">
            <a:extLst>
              <a:ext uri="{FF2B5EF4-FFF2-40B4-BE49-F238E27FC236}">
                <a16:creationId xmlns:a16="http://schemas.microsoft.com/office/drawing/2014/main" id="{120E2B2C-63ED-41B9-8CC5-EEDAC685BA57}"/>
              </a:ext>
            </a:extLst>
          </p:cNvPr>
          <p:cNvSpPr/>
          <p:nvPr userDrawn="1"/>
        </p:nvSpPr>
        <p:spPr bwMode="auto">
          <a:xfrm>
            <a:off x="-2496" y="3837773"/>
            <a:ext cx="10043198" cy="596900"/>
          </a:xfrm>
          <a:prstGeom prst="homePlat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accent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bg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40038195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6909850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7613079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1870113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2126434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Code Samp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hasCustomPrompt="1"/>
          </p:nvPr>
        </p:nvSpPr>
        <p:spPr/>
        <p:txBody>
          <a:bodyPr/>
          <a:lstStyle>
            <a:lvl1pPr marL="0" indent="0">
              <a:buNone/>
              <a:defRPr>
                <a:latin typeface="Consolas" panose="020B0609020204030204" pitchFamily="49" charset="0"/>
                <a:cs typeface="Consolas" panose="020B0609020204030204" pitchFamily="49" charset="0"/>
              </a:defRPr>
            </a:lvl1pPr>
            <a:lvl2pPr marL="457200" indent="0">
              <a:buNone/>
              <a:defRPr>
                <a:latin typeface="Consolas" panose="020B0609020204030204" pitchFamily="49" charset="0"/>
                <a:cs typeface="Consolas" panose="020B0609020204030204" pitchFamily="49" charset="0"/>
              </a:defRPr>
            </a:lvl2pPr>
            <a:lvl3pPr marL="914400" indent="0">
              <a:buNone/>
              <a:defRPr>
                <a:latin typeface="Consolas" panose="020B0609020204030204" pitchFamily="49" charset="0"/>
                <a:cs typeface="Consolas" panose="020B0609020204030204" pitchFamily="49" charset="0"/>
              </a:defRPr>
            </a:lvl3pPr>
            <a:lvl4pPr marL="1371600" indent="0">
              <a:buNone/>
              <a:defRPr>
                <a:latin typeface="Consolas" panose="020B0609020204030204" pitchFamily="49" charset="0"/>
                <a:cs typeface="Consolas" panose="020B0609020204030204" pitchFamily="49" charset="0"/>
              </a:defRPr>
            </a:lvl4pPr>
            <a:lvl5pPr marL="1828800" indent="0">
              <a:buNone/>
              <a:defRPr>
                <a:latin typeface="Consolas" panose="020B0609020204030204" pitchFamily="49" charset="0"/>
                <a:cs typeface="Consolas" panose="020B0609020204030204" pitchFamily="49" charset="0"/>
              </a:defRPr>
            </a:lvl5pPr>
          </a:lstStyle>
          <a:p>
            <a:pPr lvl="0"/>
            <a:r>
              <a:rPr lang="en-US"/>
              <a:t>Code sample</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p>
            <a:fld id="{0A627400-D089-7447-864B-77479EBD4214}" type="datetimeFigureOut">
              <a:rPr lang="en-US" smtClean="0"/>
              <a:t>11/3/2021</a:t>
            </a:fld>
            <a:endParaRPr lang="en-US"/>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491316807"/>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44365333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4271039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35784570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5" name="Picture Placeholder" descr="This photo is a 'placeholder' only. Drag or drop your photo here, or click and tap the center to insert a photo.">
            <a:extLst>
              <a:ext uri="{FF2B5EF4-FFF2-40B4-BE49-F238E27FC236}">
                <a16:creationId xmlns:a16="http://schemas.microsoft.com/office/drawing/2014/main" id="{7FC6F705-E580-45D9-9329-4A4494D1D39E}"/>
              </a:ext>
            </a:extLst>
          </p:cNvPr>
          <p:cNvSpPr>
            <a:spLocks noGrp="1"/>
          </p:cNvSpPr>
          <p:nvPr>
            <p:ph type="pic" sz="quarter" idx="11" hasCustomPrompt="1"/>
          </p:nvPr>
        </p:nvSpPr>
        <p:spPr bwMode="gray">
          <a:xfrm>
            <a:off x="6878318" y="0"/>
            <a:ext cx="5313682" cy="2301240"/>
          </a:xfrm>
          <a:blipFill>
            <a:blip r:embed="rId2"/>
            <a:stretch>
              <a:fillRect l="-7744" r="-7744"/>
            </a:stretch>
          </a:blipFill>
        </p:spPr>
        <p:txBody>
          <a:bodyPr vert="horz" wrap="square" lIns="0" tIns="457200" rIns="0" bIns="0" rtlCol="0" anchor="t" anchorCtr="0">
            <a:noAutofit/>
          </a:bodyPr>
          <a:lstStyle>
            <a:lvl1pPr marL="0" indent="0" algn="ctr">
              <a:buNone/>
              <a:defRPr lang="en-US" sz="8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9498199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Tree>
    <p:extLst>
      <p:ext uri="{BB962C8B-B14F-4D97-AF65-F5344CB8AC3E}">
        <p14:creationId xmlns:p14="http://schemas.microsoft.com/office/powerpoint/2010/main" val="122250509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Tree>
    <p:extLst>
      <p:ext uri="{BB962C8B-B14F-4D97-AF65-F5344CB8AC3E}">
        <p14:creationId xmlns:p14="http://schemas.microsoft.com/office/powerpoint/2010/main" val="111006039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Tree>
    <p:extLst>
      <p:ext uri="{BB962C8B-B14F-4D97-AF65-F5344CB8AC3E}">
        <p14:creationId xmlns:p14="http://schemas.microsoft.com/office/powerpoint/2010/main" val="295141622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Tree>
    <p:extLst>
      <p:ext uri="{BB962C8B-B14F-4D97-AF65-F5344CB8AC3E}">
        <p14:creationId xmlns:p14="http://schemas.microsoft.com/office/powerpoint/2010/main" val="1294445957"/>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Tree>
    <p:extLst>
      <p:ext uri="{BB962C8B-B14F-4D97-AF65-F5344CB8AC3E}">
        <p14:creationId xmlns:p14="http://schemas.microsoft.com/office/powerpoint/2010/main" val="3620056829"/>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Tree>
    <p:extLst>
      <p:ext uri="{BB962C8B-B14F-4D97-AF65-F5344CB8AC3E}">
        <p14:creationId xmlns:p14="http://schemas.microsoft.com/office/powerpoint/2010/main" val="296064211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056624A-E4D8-624A-AF52-D5C15E20BD99}"/>
              </a:ext>
            </a:extLst>
          </p:cNvPr>
          <p:cNvSpPr>
            <a:spLocks noGrp="1"/>
          </p:cNvSpPr>
          <p:nvPr>
            <p:ph type="dt" sz="half" idx="10"/>
          </p:nvPr>
        </p:nvSpPr>
        <p:spPr/>
        <p:txBody>
          <a:bodyPr/>
          <a:lstStyle/>
          <a:p>
            <a:fld id="{0A627400-D089-7447-864B-77479EBD4214}" type="datetimeFigureOut">
              <a:rPr lang="en-US" smtClean="0"/>
              <a:pPr/>
              <a:t>11/3/2021</a:t>
            </a:fld>
            <a:endParaRPr lang="en-US"/>
          </a:p>
        </p:txBody>
      </p:sp>
      <p:sp>
        <p:nvSpPr>
          <p:cNvPr id="4" name="Footer Placeholder 3">
            <a:extLst>
              <a:ext uri="{FF2B5EF4-FFF2-40B4-BE49-F238E27FC236}">
                <a16:creationId xmlns:a16="http://schemas.microsoft.com/office/drawing/2014/main" id="{0A51B6B7-52EB-3046-BF6F-023178C7508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BCAA532-BC67-8A4F-B223-0004D108EADB}"/>
              </a:ext>
            </a:extLst>
          </p:cNvPr>
          <p:cNvSpPr>
            <a:spLocks noGrp="1"/>
          </p:cNvSpPr>
          <p:nvPr>
            <p:ph type="sldNum" sz="quarter" idx="12"/>
          </p:nvPr>
        </p:nvSpPr>
        <p:spPr/>
        <p:txBody>
          <a:bodyPr/>
          <a:lstStyle/>
          <a:p>
            <a:fld id="{CDACE531-2FE7-1449-9EEA-A972806695F4}" type="slidenum">
              <a:rPr lang="en-US" smtClean="0"/>
              <a:pPr/>
              <a:t>‹#›</a:t>
            </a:fld>
            <a:endParaRPr lang="en-US"/>
          </a:p>
        </p:txBody>
      </p:sp>
      <p:graphicFrame>
        <p:nvGraphicFramePr>
          <p:cNvPr id="6" name="Chart 5">
            <a:extLst>
              <a:ext uri="{FF2B5EF4-FFF2-40B4-BE49-F238E27FC236}">
                <a16:creationId xmlns:a16="http://schemas.microsoft.com/office/drawing/2014/main" id="{BDCD4FA8-3C28-E842-9AA7-6143A425B8AB}"/>
              </a:ext>
            </a:extLst>
          </p:cNvPr>
          <p:cNvGraphicFramePr/>
          <p:nvPr userDrawn="1"/>
        </p:nvGraphicFramePr>
        <p:xfrm>
          <a:off x="2032000" y="719666"/>
          <a:ext cx="8128000" cy="541866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714247654"/>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Tree>
    <p:extLst>
      <p:ext uri="{BB962C8B-B14F-4D97-AF65-F5344CB8AC3E}">
        <p14:creationId xmlns:p14="http://schemas.microsoft.com/office/powerpoint/2010/main" val="126394621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Tree>
    <p:extLst>
      <p:ext uri="{BB962C8B-B14F-4D97-AF65-F5344CB8AC3E}">
        <p14:creationId xmlns:p14="http://schemas.microsoft.com/office/powerpoint/2010/main" val="1618540787"/>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1641749862"/>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740099"/>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Flowchart: Off-page Connector 2">
            <a:extLst>
              <a:ext uri="{FF2B5EF4-FFF2-40B4-BE49-F238E27FC236}">
                <a16:creationId xmlns:a16="http://schemas.microsoft.com/office/drawing/2014/main" id="{F495B90C-6612-4075-BD07-583D1C2791E8}"/>
              </a:ext>
            </a:extLst>
          </p:cNvPr>
          <p:cNvSpPr/>
          <p:nvPr userDrawn="1"/>
        </p:nvSpPr>
        <p:spPr bwMode="auto">
          <a:xfrm rot="16200000">
            <a:off x="-1134149" y="1134150"/>
            <a:ext cx="6857999" cy="4589700"/>
          </a:xfrm>
          <a:prstGeom prst="flowChartOffpageConnector">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p:spPr>
        <p:txBody>
          <a:bodyPr anchor="ctr"/>
          <a:lstStyle>
            <a:lvl1pPr>
              <a:defRPr>
                <a:solidFill>
                  <a:schemeClr val="accent1"/>
                </a:solidFill>
              </a:defRPr>
            </a:lvl1pPr>
          </a:lstStyle>
          <a:p>
            <a:r>
              <a:rPr lang="en-US"/>
              <a:t>Title</a:t>
            </a:r>
          </a:p>
        </p:txBody>
      </p:sp>
      <p:sp>
        <p:nvSpPr>
          <p:cNvPr id="6" name="Content Placeholder 3">
            <a:extLst>
              <a:ext uri="{FF2B5EF4-FFF2-40B4-BE49-F238E27FC236}">
                <a16:creationId xmlns:a16="http://schemas.microsoft.com/office/drawing/2014/main" id="{E5915CBE-1E7D-4DCF-802F-A85F71A55376}"/>
              </a:ext>
            </a:extLst>
          </p:cNvPr>
          <p:cNvSpPr>
            <a:spLocks noGrp="1"/>
          </p:cNvSpPr>
          <p:nvPr>
            <p:ph sz="quarter" idx="10"/>
          </p:nvPr>
        </p:nvSpPr>
        <p:spPr>
          <a:xfrm>
            <a:off x="5055748" y="631232"/>
            <a:ext cx="6547290" cy="562208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9990031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Flowchart: Off-page Connector 2">
            <a:extLst>
              <a:ext uri="{FF2B5EF4-FFF2-40B4-BE49-F238E27FC236}">
                <a16:creationId xmlns:a16="http://schemas.microsoft.com/office/drawing/2014/main" id="{F1C39E94-4818-4B17-88EF-F5A61ED32304}"/>
              </a:ext>
            </a:extLst>
          </p:cNvPr>
          <p:cNvSpPr/>
          <p:nvPr userDrawn="1"/>
        </p:nvSpPr>
        <p:spPr bwMode="auto">
          <a:xfrm rot="16200000">
            <a:off x="-1134149" y="1134150"/>
            <a:ext cx="6857999" cy="4589700"/>
          </a:xfrm>
          <a:prstGeom prst="flowChartOffpageConnector">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7" name="Content Placeholder 3">
            <a:extLst>
              <a:ext uri="{FF2B5EF4-FFF2-40B4-BE49-F238E27FC236}">
                <a16:creationId xmlns:a16="http://schemas.microsoft.com/office/drawing/2014/main" id="{BFE7AF40-385F-4C36-8093-20C151D28841}"/>
              </a:ext>
            </a:extLst>
          </p:cNvPr>
          <p:cNvSpPr>
            <a:spLocks noGrp="1"/>
          </p:cNvSpPr>
          <p:nvPr>
            <p:ph sz="quarter" idx="10"/>
          </p:nvPr>
        </p:nvSpPr>
        <p:spPr>
          <a:xfrm>
            <a:off x="5055748" y="631232"/>
            <a:ext cx="6547290" cy="562208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2713535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1_Title and text side by side 3">
    <p:spTree>
      <p:nvGrpSpPr>
        <p:cNvPr id="1" name=""/>
        <p:cNvGrpSpPr/>
        <p:nvPr/>
      </p:nvGrpSpPr>
      <p:grpSpPr>
        <a:xfrm>
          <a:off x="0" y="0"/>
          <a:ext cx="0" cy="0"/>
          <a:chOff x="0" y="0"/>
          <a:chExt cx="0" cy="0"/>
        </a:xfrm>
      </p:grpSpPr>
      <p:sp>
        <p:nvSpPr>
          <p:cNvPr id="3" name="Flowchart: Off-page Connector 2">
            <a:extLst>
              <a:ext uri="{FF2B5EF4-FFF2-40B4-BE49-F238E27FC236}">
                <a16:creationId xmlns:a16="http://schemas.microsoft.com/office/drawing/2014/main" id="{F1C39E94-4818-4B17-88EF-F5A61ED32304}"/>
              </a:ext>
            </a:extLst>
          </p:cNvPr>
          <p:cNvSpPr/>
          <p:nvPr userDrawn="1"/>
        </p:nvSpPr>
        <p:spPr bwMode="auto">
          <a:xfrm rot="16200000">
            <a:off x="-1134149" y="1134150"/>
            <a:ext cx="6857999" cy="4589700"/>
          </a:xfrm>
          <a:prstGeom prst="flowChartOffpageConnector">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p:spPr>
        <p:txBody>
          <a:bodyPr anchor="ctr"/>
          <a:lstStyle>
            <a:lvl1pPr>
              <a:defRPr>
                <a:solidFill>
                  <a:schemeClr val="accent1"/>
                </a:solidFill>
              </a:defRPr>
            </a:lvl1pPr>
          </a:lstStyle>
          <a:p>
            <a:r>
              <a:rPr lang="en-US"/>
              <a:t>Title</a:t>
            </a:r>
          </a:p>
        </p:txBody>
      </p:sp>
      <p:sp>
        <p:nvSpPr>
          <p:cNvPr id="6" name="Content Placeholder 3">
            <a:extLst>
              <a:ext uri="{FF2B5EF4-FFF2-40B4-BE49-F238E27FC236}">
                <a16:creationId xmlns:a16="http://schemas.microsoft.com/office/drawing/2014/main" id="{84299521-5669-4FBA-A9BA-6C7796189849}"/>
              </a:ext>
            </a:extLst>
          </p:cNvPr>
          <p:cNvSpPr>
            <a:spLocks noGrp="1"/>
          </p:cNvSpPr>
          <p:nvPr>
            <p:ph sz="quarter" idx="10"/>
          </p:nvPr>
        </p:nvSpPr>
        <p:spPr>
          <a:xfrm>
            <a:off x="5055748" y="631232"/>
            <a:ext cx="6547290" cy="562208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0185347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6" name="Content Placeholder 3">
            <a:extLst>
              <a:ext uri="{FF2B5EF4-FFF2-40B4-BE49-F238E27FC236}">
                <a16:creationId xmlns:a16="http://schemas.microsoft.com/office/drawing/2014/main" id="{BD8F2AE4-1174-4207-84EB-75D5779FB8C8}"/>
              </a:ext>
            </a:extLst>
          </p:cNvPr>
          <p:cNvSpPr>
            <a:spLocks noGrp="1"/>
          </p:cNvSpPr>
          <p:nvPr>
            <p:ph sz="quarter" idx="10"/>
          </p:nvPr>
        </p:nvSpPr>
        <p:spPr>
          <a:xfrm>
            <a:off x="5055748" y="631232"/>
            <a:ext cx="6547290" cy="562208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9245416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3" name="Arrow: Pentagon 2">
            <a:extLst>
              <a:ext uri="{FF2B5EF4-FFF2-40B4-BE49-F238E27FC236}">
                <a16:creationId xmlns:a16="http://schemas.microsoft.com/office/drawing/2014/main" id="{35624786-32EC-4983-BA36-BD6BFEF08210}"/>
              </a:ext>
            </a:extLst>
          </p:cNvPr>
          <p:cNvSpPr/>
          <p:nvPr userDrawn="1"/>
        </p:nvSpPr>
        <p:spPr bwMode="auto">
          <a:xfrm>
            <a:off x="-2496" y="3837773"/>
            <a:ext cx="10043198" cy="596900"/>
          </a:xfrm>
          <a:prstGeom prst="homePlat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1"/>
                </a:solidFill>
                <a:effectLst/>
                <a:latin typeface="+mj-lt"/>
                <a:ea typeface="+mn-ea"/>
                <a:cs typeface="Segoe UI" pitchFamily="34" charset="0"/>
              </a:defRPr>
            </a:lvl1pPr>
          </a:lstStyle>
          <a:p>
            <a:r>
              <a:rPr lang="en-US"/>
              <a:t>Demo title</a:t>
            </a:r>
          </a:p>
        </p:txBody>
      </p:sp>
      <p:sp>
        <p:nvSpPr>
          <p:cNvPr id="6" name="Text Placeholder 4">
            <a:extLst>
              <a:ext uri="{FF2B5EF4-FFF2-40B4-BE49-F238E27FC236}">
                <a16:creationId xmlns:a16="http://schemas.microsoft.com/office/drawing/2014/main" id="{1B7591F1-A5EA-C144-9979-5A3C2269CD14}"/>
              </a:ext>
            </a:extLst>
          </p:cNvPr>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bg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4850414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3" name="Arrow: Pentagon 2">
            <a:extLst>
              <a:ext uri="{FF2B5EF4-FFF2-40B4-BE49-F238E27FC236}">
                <a16:creationId xmlns:a16="http://schemas.microsoft.com/office/drawing/2014/main" id="{18950A52-108D-4ED0-B5D5-2A9D6F4DE4DD}"/>
              </a:ext>
            </a:extLst>
          </p:cNvPr>
          <p:cNvSpPr/>
          <p:nvPr userDrawn="1"/>
        </p:nvSpPr>
        <p:spPr bwMode="auto">
          <a:xfrm>
            <a:off x="-2496" y="3837773"/>
            <a:ext cx="10043198" cy="596900"/>
          </a:xfrm>
          <a:prstGeom prst="homePlat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6" name="Text Placeholder 4">
            <a:extLst>
              <a:ext uri="{FF2B5EF4-FFF2-40B4-BE49-F238E27FC236}">
                <a16:creationId xmlns:a16="http://schemas.microsoft.com/office/drawing/2014/main" id="{308CD65D-27BB-B641-AF00-F97CFF3CBAB4}"/>
              </a:ext>
            </a:extLst>
          </p:cNvPr>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accent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2750117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rogres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2AABD-0390-5149-AC89-BDB4D26196F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77FEAFF-80BF-634D-9E1A-5557D42C427B}"/>
              </a:ext>
            </a:extLst>
          </p:cNvPr>
          <p:cNvSpPr>
            <a:spLocks noGrp="1"/>
          </p:cNvSpPr>
          <p:nvPr>
            <p:ph type="dt" sz="half" idx="10"/>
          </p:nvPr>
        </p:nvSpPr>
        <p:spPr/>
        <p:txBody>
          <a:bodyPr/>
          <a:lstStyle/>
          <a:p>
            <a:fld id="{0A627400-D089-7447-864B-77479EBD4214}" type="datetimeFigureOut">
              <a:rPr lang="en-US" smtClean="0"/>
              <a:pPr/>
              <a:t>11/3/2021</a:t>
            </a:fld>
            <a:endParaRPr lang="en-US"/>
          </a:p>
        </p:txBody>
      </p:sp>
      <p:sp>
        <p:nvSpPr>
          <p:cNvPr id="4" name="Footer Placeholder 3">
            <a:extLst>
              <a:ext uri="{FF2B5EF4-FFF2-40B4-BE49-F238E27FC236}">
                <a16:creationId xmlns:a16="http://schemas.microsoft.com/office/drawing/2014/main" id="{414FEAE8-62E8-DF40-B793-395FF00D70B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506F6DF-02D9-A943-950B-0BE4E7CCCA9D}"/>
              </a:ext>
            </a:extLst>
          </p:cNvPr>
          <p:cNvSpPr>
            <a:spLocks noGrp="1"/>
          </p:cNvSpPr>
          <p:nvPr>
            <p:ph type="sldNum" sz="quarter" idx="12"/>
          </p:nvPr>
        </p:nvSpPr>
        <p:spPr/>
        <p:txBody>
          <a:bodyPr/>
          <a:lstStyle/>
          <a:p>
            <a:fld id="{CDACE531-2FE7-1449-9EEA-A972806695F4}" type="slidenum">
              <a:rPr lang="en-US" smtClean="0"/>
              <a:pPr/>
              <a:t>‹#›</a:t>
            </a:fld>
            <a:endParaRPr lang="en-US"/>
          </a:p>
        </p:txBody>
      </p:sp>
      <p:graphicFrame>
        <p:nvGraphicFramePr>
          <p:cNvPr id="7" name="Diagram 6">
            <a:extLst>
              <a:ext uri="{FF2B5EF4-FFF2-40B4-BE49-F238E27FC236}">
                <a16:creationId xmlns:a16="http://schemas.microsoft.com/office/drawing/2014/main" id="{11B645DB-1556-2F4A-B659-25BAB30ADD11}"/>
              </a:ext>
            </a:extLst>
          </p:cNvPr>
          <p:cNvGraphicFramePr/>
          <p:nvPr userDrawn="1"/>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13562382"/>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1_Demo slide">
    <p:bg>
      <p:bgPr>
        <a:solidFill>
          <a:schemeClr val="accent5"/>
        </a:solidFill>
        <a:effectLst/>
      </p:bgPr>
    </p:bg>
    <p:spTree>
      <p:nvGrpSpPr>
        <p:cNvPr id="1" name=""/>
        <p:cNvGrpSpPr/>
        <p:nvPr/>
      </p:nvGrpSpPr>
      <p:grpSpPr>
        <a:xfrm>
          <a:off x="0" y="0"/>
          <a:ext cx="0" cy="0"/>
          <a:chOff x="0" y="0"/>
          <a:chExt cx="0" cy="0"/>
        </a:xfrm>
      </p:grpSpPr>
      <p:sp>
        <p:nvSpPr>
          <p:cNvPr id="3" name="Arrow: Pentagon 2">
            <a:extLst>
              <a:ext uri="{FF2B5EF4-FFF2-40B4-BE49-F238E27FC236}">
                <a16:creationId xmlns:a16="http://schemas.microsoft.com/office/drawing/2014/main" id="{35624786-32EC-4983-BA36-BD6BFEF08210}"/>
              </a:ext>
            </a:extLst>
          </p:cNvPr>
          <p:cNvSpPr/>
          <p:nvPr userDrawn="1"/>
        </p:nvSpPr>
        <p:spPr bwMode="auto">
          <a:xfrm>
            <a:off x="-2496" y="3837773"/>
            <a:ext cx="10043198" cy="596900"/>
          </a:xfrm>
          <a:prstGeom prst="homePlat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1"/>
                </a:solidFill>
                <a:effectLst/>
                <a:latin typeface="+mj-lt"/>
                <a:ea typeface="+mn-ea"/>
                <a:cs typeface="Segoe UI" pitchFamily="34" charset="0"/>
              </a:defRPr>
            </a:lvl1pPr>
          </a:lstStyle>
          <a:p>
            <a:r>
              <a:rPr lang="en-US"/>
              <a:t>Demo title</a:t>
            </a:r>
          </a:p>
        </p:txBody>
      </p:sp>
      <p:sp>
        <p:nvSpPr>
          <p:cNvPr id="6" name="Text Placeholder 4">
            <a:extLst>
              <a:ext uri="{FF2B5EF4-FFF2-40B4-BE49-F238E27FC236}">
                <a16:creationId xmlns:a16="http://schemas.microsoft.com/office/drawing/2014/main" id="{1B7591F1-A5EA-C144-9979-5A3C2269CD14}"/>
              </a:ext>
            </a:extLst>
          </p:cNvPr>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bg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4322545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7" name="Arrow: Pentagon 6">
            <a:extLst>
              <a:ext uri="{FF2B5EF4-FFF2-40B4-BE49-F238E27FC236}">
                <a16:creationId xmlns:a16="http://schemas.microsoft.com/office/drawing/2014/main" id="{67AF064E-B1F2-4081-8D24-0036BCA95F3F}"/>
              </a:ext>
            </a:extLst>
          </p:cNvPr>
          <p:cNvSpPr/>
          <p:nvPr userDrawn="1"/>
        </p:nvSpPr>
        <p:spPr bwMode="auto">
          <a:xfrm>
            <a:off x="-2496" y="2964429"/>
            <a:ext cx="10043198" cy="635000"/>
          </a:xfrm>
          <a:prstGeom prst="homePlat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7223741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1_Section Title">
    <p:bg>
      <p:bgPr>
        <a:solidFill>
          <a:schemeClr val="accent2"/>
        </a:solidFill>
        <a:effectLst/>
      </p:bgPr>
    </p:bg>
    <p:spTree>
      <p:nvGrpSpPr>
        <p:cNvPr id="1" name=""/>
        <p:cNvGrpSpPr/>
        <p:nvPr/>
      </p:nvGrpSpPr>
      <p:grpSpPr>
        <a:xfrm>
          <a:off x="0" y="0"/>
          <a:ext cx="0" cy="0"/>
          <a:chOff x="0" y="0"/>
          <a:chExt cx="0" cy="0"/>
        </a:xfrm>
      </p:grpSpPr>
      <p:sp>
        <p:nvSpPr>
          <p:cNvPr id="3" name="Arrow: Pentagon 2">
            <a:extLst>
              <a:ext uri="{FF2B5EF4-FFF2-40B4-BE49-F238E27FC236}">
                <a16:creationId xmlns:a16="http://schemas.microsoft.com/office/drawing/2014/main" id="{7841DE17-184B-4F5A-BA76-A20BDEA0971C}"/>
              </a:ext>
            </a:extLst>
          </p:cNvPr>
          <p:cNvSpPr/>
          <p:nvPr userDrawn="1"/>
        </p:nvSpPr>
        <p:spPr bwMode="auto">
          <a:xfrm>
            <a:off x="-2496" y="2964429"/>
            <a:ext cx="10043198" cy="635000"/>
          </a:xfrm>
          <a:prstGeom prst="homePlat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2005097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bg2"/>
        </a:solidFill>
        <a:effectLst/>
      </p:bgPr>
    </p:bg>
    <p:spTree>
      <p:nvGrpSpPr>
        <p:cNvPr id="1" name=""/>
        <p:cNvGrpSpPr/>
        <p:nvPr/>
      </p:nvGrpSpPr>
      <p:grpSpPr>
        <a:xfrm>
          <a:off x="0" y="0"/>
          <a:ext cx="0" cy="0"/>
          <a:chOff x="0" y="0"/>
          <a:chExt cx="0" cy="0"/>
        </a:xfrm>
      </p:grpSpPr>
      <p:sp>
        <p:nvSpPr>
          <p:cNvPr id="3" name="Arrow: Pentagon 2">
            <a:extLst>
              <a:ext uri="{FF2B5EF4-FFF2-40B4-BE49-F238E27FC236}">
                <a16:creationId xmlns:a16="http://schemas.microsoft.com/office/drawing/2014/main" id="{7841DE17-184B-4F5A-BA76-A20BDEA0971C}"/>
              </a:ext>
            </a:extLst>
          </p:cNvPr>
          <p:cNvSpPr/>
          <p:nvPr userDrawn="1"/>
        </p:nvSpPr>
        <p:spPr bwMode="auto">
          <a:xfrm>
            <a:off x="-2496" y="2866515"/>
            <a:ext cx="8055124" cy="1124971"/>
          </a:xfrm>
          <a:prstGeom prst="homePlate">
            <a:avLst>
              <a:gd name="adj" fmla="val 31937"/>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5216" y="3179701"/>
            <a:ext cx="68569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559335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2_Section Title">
    <p:bg>
      <p:bgPr>
        <a:solidFill>
          <a:schemeClr val="accent5"/>
        </a:solidFill>
        <a:effectLst/>
      </p:bgPr>
    </p:bg>
    <p:spTree>
      <p:nvGrpSpPr>
        <p:cNvPr id="1" name=""/>
        <p:cNvGrpSpPr/>
        <p:nvPr/>
      </p:nvGrpSpPr>
      <p:grpSpPr>
        <a:xfrm>
          <a:off x="0" y="0"/>
          <a:ext cx="0" cy="0"/>
          <a:chOff x="0" y="0"/>
          <a:chExt cx="0" cy="0"/>
        </a:xfrm>
      </p:grpSpPr>
      <p:sp>
        <p:nvSpPr>
          <p:cNvPr id="7" name="Arrow: Pentagon 6">
            <a:extLst>
              <a:ext uri="{FF2B5EF4-FFF2-40B4-BE49-F238E27FC236}">
                <a16:creationId xmlns:a16="http://schemas.microsoft.com/office/drawing/2014/main" id="{67AF064E-B1F2-4081-8D24-0036BCA95F3F}"/>
              </a:ext>
            </a:extLst>
          </p:cNvPr>
          <p:cNvSpPr/>
          <p:nvPr userDrawn="1"/>
        </p:nvSpPr>
        <p:spPr bwMode="auto">
          <a:xfrm>
            <a:off x="-2496" y="2964429"/>
            <a:ext cx="10043198" cy="635000"/>
          </a:xfrm>
          <a:prstGeom prst="homePlat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7181916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3_Section Title">
    <p:bg>
      <p:bgPr>
        <a:solidFill>
          <a:schemeClr val="accent2"/>
        </a:solidFill>
        <a:effectLst/>
      </p:bgPr>
    </p:bg>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72B5215F-74BA-4281-B0BF-DD2D5358CB22}"/>
              </a:ext>
            </a:extLst>
          </p:cNvPr>
          <p:cNvSpPr>
            <a:spLocks noGrp="1"/>
          </p:cNvSpPr>
          <p:nvPr>
            <p:ph type="pic" sz="quarter" idx="11" hasCustomPrompt="1"/>
          </p:nvPr>
        </p:nvSpPr>
        <p:spPr bwMode="gray">
          <a:xfrm>
            <a:off x="-2381" y="0"/>
            <a:ext cx="12194381" cy="6858000"/>
          </a:xfrm>
          <a:blipFill>
            <a:blip r:embed="rId2"/>
            <a:stretch>
              <a:fillRect l="-24638" r="-25334"/>
            </a:stretch>
          </a:blipFill>
        </p:spPr>
        <p:txBody>
          <a:bodyPr vert="horz" wrap="square" lIns="0" tIns="15544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295433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5" name="Arrow: Pentagon 4">
            <a:extLst>
              <a:ext uri="{FF2B5EF4-FFF2-40B4-BE49-F238E27FC236}">
                <a16:creationId xmlns:a16="http://schemas.microsoft.com/office/drawing/2014/main" id="{58E5DEAA-52E3-4DF1-84F4-B9AE216B1CBC}"/>
              </a:ext>
            </a:extLst>
          </p:cNvPr>
          <p:cNvSpPr/>
          <p:nvPr userDrawn="1"/>
        </p:nvSpPr>
        <p:spPr bwMode="auto">
          <a:xfrm>
            <a:off x="-2496" y="405474"/>
            <a:ext cx="10043198" cy="635000"/>
          </a:xfrm>
          <a:prstGeom prst="homePlat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1">
            <a:extLst>
              <a:ext uri="{FF2B5EF4-FFF2-40B4-BE49-F238E27FC236}">
                <a16:creationId xmlns:a16="http://schemas.microsoft.com/office/drawing/2014/main" id="{E2B6DF00-0666-1746-B302-479E5AE0694D}"/>
              </a:ext>
            </a:extLst>
          </p:cNvPr>
          <p:cNvSpPr>
            <a:spLocks noGrp="1"/>
          </p:cNvSpPr>
          <p:nvPr>
            <p:ph type="title" hasCustomPrompt="1"/>
          </p:nvPr>
        </p:nvSpPr>
        <p:spPr>
          <a:xfrm>
            <a:off x="585216" y="459876"/>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1"/>
                </a:solidFill>
                <a:effectLst/>
                <a:latin typeface="+mj-lt"/>
                <a:ea typeface="+mn-ea"/>
                <a:cs typeface="Segoe UI" pitchFamily="34" charset="0"/>
              </a:defRPr>
            </a:lvl1pPr>
          </a:lstStyle>
          <a:p>
            <a:r>
              <a:rPr lang="en-US"/>
              <a:t>Section title</a:t>
            </a:r>
          </a:p>
        </p:txBody>
      </p:sp>
      <p:sp>
        <p:nvSpPr>
          <p:cNvPr id="6" name="Content Placeholder 3">
            <a:extLst>
              <a:ext uri="{FF2B5EF4-FFF2-40B4-BE49-F238E27FC236}">
                <a16:creationId xmlns:a16="http://schemas.microsoft.com/office/drawing/2014/main" id="{011D20A6-12AF-4C93-80EF-9D8526E7ACF5}"/>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9265449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
        <p:nvSpPr>
          <p:cNvPr id="2" name="Arrow: Pentagon 1">
            <a:extLst>
              <a:ext uri="{FF2B5EF4-FFF2-40B4-BE49-F238E27FC236}">
                <a16:creationId xmlns:a16="http://schemas.microsoft.com/office/drawing/2014/main" id="{EA0B0BF5-698F-40BA-8BE3-E3A0EEDD0FCA}"/>
              </a:ext>
            </a:extLst>
          </p:cNvPr>
          <p:cNvSpPr/>
          <p:nvPr userDrawn="1"/>
        </p:nvSpPr>
        <p:spPr bwMode="auto">
          <a:xfrm>
            <a:off x="-2496" y="405474"/>
            <a:ext cx="10043198" cy="635000"/>
          </a:xfrm>
          <a:prstGeom prst="homePlat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 name="Title 1">
            <a:extLst>
              <a:ext uri="{FF2B5EF4-FFF2-40B4-BE49-F238E27FC236}">
                <a16:creationId xmlns:a16="http://schemas.microsoft.com/office/drawing/2014/main" id="{9A9FE291-D317-374E-A099-91811C98639D}"/>
              </a:ext>
            </a:extLst>
          </p:cNvPr>
          <p:cNvSpPr txBox="1">
            <a:spLocks/>
          </p:cNvSpPr>
          <p:nvPr userDrawn="1"/>
        </p:nvSpPr>
        <p:spPr>
          <a:xfrm>
            <a:off x="585216" y="474147"/>
            <a:ext cx="9144000" cy="498598"/>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
        <p:nvSpPr>
          <p:cNvPr id="7" name="Content Placeholder 3">
            <a:extLst>
              <a:ext uri="{FF2B5EF4-FFF2-40B4-BE49-F238E27FC236}">
                <a16:creationId xmlns:a16="http://schemas.microsoft.com/office/drawing/2014/main" id="{D47E5546-AEB8-4905-B4F9-6D1F47D98FEA}"/>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2161959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1_Blank 2">
    <p:bg>
      <p:bgPr>
        <a:solidFill>
          <a:schemeClr val="accent5"/>
        </a:solidFill>
        <a:effectLst/>
      </p:bgPr>
    </p:bg>
    <p:spTree>
      <p:nvGrpSpPr>
        <p:cNvPr id="1" name=""/>
        <p:cNvGrpSpPr/>
        <p:nvPr/>
      </p:nvGrpSpPr>
      <p:grpSpPr>
        <a:xfrm>
          <a:off x="0" y="0"/>
          <a:ext cx="0" cy="0"/>
          <a:chOff x="0" y="0"/>
          <a:chExt cx="0" cy="0"/>
        </a:xfrm>
      </p:grpSpPr>
      <p:sp>
        <p:nvSpPr>
          <p:cNvPr id="2" name="Arrow: Pentagon 1">
            <a:extLst>
              <a:ext uri="{FF2B5EF4-FFF2-40B4-BE49-F238E27FC236}">
                <a16:creationId xmlns:a16="http://schemas.microsoft.com/office/drawing/2014/main" id="{EA0B0BF5-698F-40BA-8BE3-E3A0EEDD0FCA}"/>
              </a:ext>
            </a:extLst>
          </p:cNvPr>
          <p:cNvSpPr/>
          <p:nvPr userDrawn="1"/>
        </p:nvSpPr>
        <p:spPr bwMode="auto">
          <a:xfrm>
            <a:off x="-2496" y="405474"/>
            <a:ext cx="10043198" cy="635000"/>
          </a:xfrm>
          <a:prstGeom prst="homePlat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 name="Title 1">
            <a:extLst>
              <a:ext uri="{FF2B5EF4-FFF2-40B4-BE49-F238E27FC236}">
                <a16:creationId xmlns:a16="http://schemas.microsoft.com/office/drawing/2014/main" id="{9A9FE291-D317-374E-A099-91811C98639D}"/>
              </a:ext>
            </a:extLst>
          </p:cNvPr>
          <p:cNvSpPr txBox="1">
            <a:spLocks/>
          </p:cNvSpPr>
          <p:nvPr userDrawn="1"/>
        </p:nvSpPr>
        <p:spPr>
          <a:xfrm>
            <a:off x="585216" y="474147"/>
            <a:ext cx="9144000" cy="498598"/>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
        <p:nvSpPr>
          <p:cNvPr id="4" name="Content Placeholder 3">
            <a:extLst>
              <a:ext uri="{FF2B5EF4-FFF2-40B4-BE49-F238E27FC236}">
                <a16:creationId xmlns:a16="http://schemas.microsoft.com/office/drawing/2014/main" id="{A7BFF108-1D0A-4FBF-A301-186F06E9FA80}"/>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3600737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7449724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810EC-A5E8-2E46-AB03-8D03FBCC2DF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CB57726-BA5E-6945-BEE4-78CB6035864D}"/>
              </a:ext>
            </a:extLst>
          </p:cNvPr>
          <p:cNvSpPr>
            <a:spLocks noGrp="1"/>
          </p:cNvSpPr>
          <p:nvPr>
            <p:ph type="dt" sz="half" idx="10"/>
          </p:nvPr>
        </p:nvSpPr>
        <p:spPr/>
        <p:txBody>
          <a:bodyPr/>
          <a:lstStyle/>
          <a:p>
            <a:fld id="{0A627400-D089-7447-864B-77479EBD4214}" type="datetimeFigureOut">
              <a:rPr lang="en-US" smtClean="0"/>
              <a:t>11/3/2021</a:t>
            </a:fld>
            <a:endParaRPr lang="en-US"/>
          </a:p>
        </p:txBody>
      </p:sp>
      <p:sp>
        <p:nvSpPr>
          <p:cNvPr id="4" name="Footer Placeholder 3">
            <a:extLst>
              <a:ext uri="{FF2B5EF4-FFF2-40B4-BE49-F238E27FC236}">
                <a16:creationId xmlns:a16="http://schemas.microsoft.com/office/drawing/2014/main" id="{ED396361-B795-A142-932A-70BF9F3A542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8C45BF7-0A08-3040-A6B3-9DE010871505}"/>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562598239"/>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1_Closing logo slide">
    <p:bg>
      <p:bgRef idx="1001">
        <a:schemeClr val="bg2"/>
      </p:bgRef>
    </p:bg>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636ED303-C00B-4026-8337-3A8921BAB55F}"/>
              </a:ext>
            </a:extLst>
          </p:cNvPr>
          <p:cNvSpPr/>
          <p:nvPr userDrawn="1"/>
        </p:nvSpPr>
        <p:spPr>
          <a:xfrm>
            <a:off x="0" y="131245"/>
            <a:ext cx="9291788" cy="552247"/>
          </a:xfrm>
          <a:custGeom>
            <a:avLst/>
            <a:gdLst>
              <a:gd name="connsiteX0" fmla="*/ 4997703 w 5075511"/>
              <a:gd name="connsiteY0" fmla="*/ 301658 h 301657"/>
              <a:gd name="connsiteX1" fmla="*/ 0 w 5075511"/>
              <a:gd name="connsiteY1" fmla="*/ 301658 h 301657"/>
              <a:gd name="connsiteX2" fmla="*/ 0 w 5075511"/>
              <a:gd name="connsiteY2" fmla="*/ 0 h 301657"/>
              <a:gd name="connsiteX3" fmla="*/ 4997703 w 5075511"/>
              <a:gd name="connsiteY3" fmla="*/ 0 h 301657"/>
              <a:gd name="connsiteX4" fmla="*/ 5075511 w 5075511"/>
              <a:gd name="connsiteY4" fmla="*/ 150829 h 3016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75511" h="301657">
                <a:moveTo>
                  <a:pt x="4997703" y="301658"/>
                </a:moveTo>
                <a:lnTo>
                  <a:pt x="0" y="301658"/>
                </a:lnTo>
                <a:lnTo>
                  <a:pt x="0" y="0"/>
                </a:lnTo>
                <a:lnTo>
                  <a:pt x="4997703" y="0"/>
                </a:lnTo>
                <a:lnTo>
                  <a:pt x="5075511" y="150829"/>
                </a:lnTo>
                <a:close/>
              </a:path>
            </a:pathLst>
          </a:custGeom>
          <a:solidFill>
            <a:schemeClr val="accent1"/>
          </a:solidFill>
          <a:ln w="5985" cap="flat">
            <a:noFill/>
            <a:prstDash val="solid"/>
            <a:miter/>
          </a:ln>
        </p:spPr>
        <p:txBody>
          <a:bodyPr rtlCol="0" anchor="ctr"/>
          <a:lstStyle/>
          <a:p>
            <a:endParaRPr lang="en-US"/>
          </a:p>
        </p:txBody>
      </p:sp>
      <p:sp>
        <p:nvSpPr>
          <p:cNvPr id="4" name="Media Placeholder 3">
            <a:extLst>
              <a:ext uri="{FF2B5EF4-FFF2-40B4-BE49-F238E27FC236}">
                <a16:creationId xmlns:a16="http://schemas.microsoft.com/office/drawing/2014/main" id="{F0466C3D-BF98-4250-A9C2-335F64812DA2}"/>
              </a:ext>
            </a:extLst>
          </p:cNvPr>
          <p:cNvSpPr>
            <a:spLocks noGrp="1"/>
          </p:cNvSpPr>
          <p:nvPr>
            <p:ph type="media" sz="quarter" idx="10" hasCustomPrompt="1"/>
          </p:nvPr>
        </p:nvSpPr>
        <p:spPr>
          <a:xfrm>
            <a:off x="279400" y="825500"/>
            <a:ext cx="11633200" cy="5711030"/>
          </a:xfrm>
          <a:ln>
            <a:solidFill>
              <a:schemeClr val="tx1"/>
            </a:solidFill>
          </a:ln>
        </p:spPr>
        <p:txBody>
          <a:bodyPr tIns="2194560">
            <a:noAutofit/>
          </a:bodyPr>
          <a:lstStyle>
            <a:lvl1pPr marL="0" indent="0" algn="ctr">
              <a:buNone/>
              <a:defRPr sz="2000"/>
            </a:lvl1pPr>
          </a:lstStyle>
          <a:p>
            <a:r>
              <a:rPr lang="en-US"/>
              <a:t>Insert optional video</a:t>
            </a:r>
          </a:p>
        </p:txBody>
      </p:sp>
      <p:sp>
        <p:nvSpPr>
          <p:cNvPr id="6" name="Title 5">
            <a:extLst>
              <a:ext uri="{FF2B5EF4-FFF2-40B4-BE49-F238E27FC236}">
                <a16:creationId xmlns:a16="http://schemas.microsoft.com/office/drawing/2014/main" id="{BEF72CA6-C6AA-4DB2-8500-C879DE92F5C8}"/>
              </a:ext>
            </a:extLst>
          </p:cNvPr>
          <p:cNvSpPr>
            <a:spLocks noGrp="1"/>
          </p:cNvSpPr>
          <p:nvPr>
            <p:ph type="title" hasCustomPrompt="1"/>
          </p:nvPr>
        </p:nvSpPr>
        <p:spPr>
          <a:xfrm>
            <a:off x="279401" y="161147"/>
            <a:ext cx="8026400" cy="492443"/>
          </a:xfrm>
        </p:spPr>
        <p:txBody>
          <a:bodyPr/>
          <a:lstStyle>
            <a:lvl1pPr algn="l">
              <a:defRPr sz="3200">
                <a:solidFill>
                  <a:schemeClr val="bg1"/>
                </a:solidFill>
              </a:defRPr>
            </a:lvl1pPr>
          </a:lstStyle>
          <a:p>
            <a:r>
              <a:rPr lang="en-US"/>
              <a:t>Click to edit master title style</a:t>
            </a:r>
          </a:p>
        </p:txBody>
      </p:sp>
    </p:spTree>
    <p:extLst>
      <p:ext uri="{BB962C8B-B14F-4D97-AF65-F5344CB8AC3E}">
        <p14:creationId xmlns:p14="http://schemas.microsoft.com/office/powerpoint/2010/main" val="25013431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5638828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66009891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3_Title square photo">
    <p:bg>
      <p:bgPr>
        <a:solidFill>
          <a:schemeClr val="accent5"/>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669888B3-3A30-9B46-BAF4-9CEC6597364B}"/>
              </a:ext>
            </a:extLst>
          </p:cNvPr>
          <p:cNvPicPr>
            <a:picLocks noChangeAspect="1"/>
          </p:cNvPicPr>
          <p:nvPr userDrawn="1"/>
        </p:nvPicPr>
        <p:blipFill>
          <a:blip r:embed="rId2"/>
          <a:stretch>
            <a:fillRect/>
          </a:stretch>
        </p:blipFill>
        <p:spPr>
          <a:xfrm>
            <a:off x="15201" y="4683335"/>
            <a:ext cx="5003800" cy="596900"/>
          </a:xfrm>
          <a:prstGeom prst="rect">
            <a:avLst/>
          </a:prstGeom>
        </p:spPr>
      </p:pic>
      <p:sp>
        <p:nvSpPr>
          <p:cNvPr id="7" name="Picture Placeholder" descr="This photo is a 'placeholder' only. Drag or drop your photo here, or click and tap the center to insert a photo.">
            <a:extLst>
              <a:ext uri="{FF2B5EF4-FFF2-40B4-BE49-F238E27FC236}">
                <a16:creationId xmlns:a16="http://schemas.microsoft.com/office/drawing/2014/main" id="{6B51B8D7-A62A-5649-B82B-7BD9EA62F2D6}"/>
              </a:ext>
            </a:extLst>
          </p:cNvPr>
          <p:cNvSpPr>
            <a:spLocks noGrp="1"/>
          </p:cNvSpPr>
          <p:nvPr>
            <p:ph type="pic" sz="quarter" idx="11" hasCustomPrompt="1"/>
          </p:nvPr>
        </p:nvSpPr>
        <p:spPr bwMode="gray">
          <a:xfrm>
            <a:off x="5334000" y="0"/>
            <a:ext cx="6858000" cy="6858000"/>
          </a:xfrm>
          <a:blipFill>
            <a:blip r:embed="rId3"/>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4">
            <a:extLst>
              <a:ext uri="{FF2B5EF4-FFF2-40B4-BE49-F238E27FC236}">
                <a16:creationId xmlns:a16="http://schemas.microsoft.com/office/drawing/2014/main" id="{5238F974-8C90-7C43-8CB7-3D5FB61E372F}"/>
              </a:ext>
            </a:extLst>
          </p:cNvPr>
          <p:cNvSpPr>
            <a:spLocks noGrp="1"/>
          </p:cNvSpPr>
          <p:nvPr>
            <p:ph type="body" sz="quarter" idx="12" hasCustomPrompt="1"/>
          </p:nvPr>
        </p:nvSpPr>
        <p:spPr>
          <a:xfrm>
            <a:off x="584200" y="4812508"/>
            <a:ext cx="4164583" cy="338554"/>
          </a:xfrm>
          <a:noFill/>
        </p:spPr>
        <p:txBody>
          <a:bodyPr wrap="square" lIns="0" tIns="0" rIns="0" bIns="0">
            <a:spAutoFit/>
          </a:bodyPr>
          <a:lstStyle>
            <a:lvl1pPr marL="0" indent="0">
              <a:spcBef>
                <a:spcPts val="0"/>
              </a:spcBef>
              <a:buNone/>
              <a:defRPr sz="2200" spc="0" baseline="0">
                <a:solidFill>
                  <a:schemeClr val="bg1"/>
                </a:solidFill>
                <a:latin typeface="+mn-lt"/>
                <a:cs typeface="Segoe UI" panose="020B0502040204020203" pitchFamily="34" charset="0"/>
              </a:defRPr>
            </a:lvl1pPr>
          </a:lstStyle>
          <a:p>
            <a:pPr lvl="0"/>
            <a:r>
              <a:rPr lang="en-US"/>
              <a:t>Speaker name or subtitle</a:t>
            </a:r>
          </a:p>
        </p:txBody>
      </p:sp>
    </p:spTree>
    <p:extLst>
      <p:ext uri="{BB962C8B-B14F-4D97-AF65-F5344CB8AC3E}">
        <p14:creationId xmlns:p14="http://schemas.microsoft.com/office/powerpoint/2010/main" val="33891260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56" name="Text Placeholder 19">
            <a:extLst>
              <a:ext uri="{FF2B5EF4-FFF2-40B4-BE49-F238E27FC236}">
                <a16:creationId xmlns:a16="http://schemas.microsoft.com/office/drawing/2014/main" id="{BC04FB31-D625-4220-A3A3-28BA8B2FBAD0}"/>
              </a:ext>
            </a:extLst>
          </p:cNvPr>
          <p:cNvSpPr>
            <a:spLocks noGrp="1"/>
          </p:cNvSpPr>
          <p:nvPr>
            <p:ph type="body" sz="quarter" idx="10"/>
          </p:nvPr>
        </p:nvSpPr>
        <p:spPr>
          <a:xfrm>
            <a:off x="5008563" y="1602081"/>
            <a:ext cx="470647" cy="307776"/>
          </a:xfrm>
          <a:prstGeom prst="homePlate">
            <a:avLst>
              <a:gd name="adj" fmla="val 21889"/>
            </a:avLst>
          </a:prstGeom>
          <a:solidFill>
            <a:schemeClr val="accent4"/>
          </a:solidFill>
          <a:ln w="4334"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en-US" sz="100" b="1" dirty="0">
                <a:solidFill>
                  <a:schemeClr val="accent4"/>
                </a:solidFill>
                <a:latin typeface="+mj-lt"/>
              </a:defRPr>
            </a:lvl1pPr>
          </a:lstStyle>
          <a:p>
            <a:pPr marL="0" lvl="0" defTabSz="914367"/>
            <a:endParaRPr lang="en-US"/>
          </a:p>
        </p:txBody>
      </p:sp>
      <p:sp>
        <p:nvSpPr>
          <p:cNvPr id="28" name="Text Placeholder 19">
            <a:extLst>
              <a:ext uri="{FF2B5EF4-FFF2-40B4-BE49-F238E27FC236}">
                <a16:creationId xmlns:a16="http://schemas.microsoft.com/office/drawing/2014/main" id="{E9E6401A-75F7-4D2F-A857-29492AC16560}"/>
              </a:ext>
            </a:extLst>
          </p:cNvPr>
          <p:cNvSpPr>
            <a:spLocks noGrp="1"/>
          </p:cNvSpPr>
          <p:nvPr>
            <p:ph type="body" sz="quarter" idx="18" hasCustomPrompt="1"/>
          </p:nvPr>
        </p:nvSpPr>
        <p:spPr>
          <a:xfrm>
            <a:off x="5610064" y="1602080"/>
            <a:ext cx="5999324" cy="307777"/>
          </a:xfrm>
          <a:prstGeom prst="rect">
            <a:avLst/>
          </a:prstGeom>
          <a:noFill/>
        </p:spPr>
        <p:txBody>
          <a:bodyPr wrap="square" rtlCol="0" anchor="ctr">
            <a:spAutoFit/>
          </a:bodyPr>
          <a:lstStyle>
            <a:lvl1pPr marL="0" indent="0">
              <a:buNone/>
              <a:defRPr lang="en-US" sz="2000" dirty="0">
                <a:solidFill>
                  <a:schemeClr val="tx1"/>
                </a:solidFill>
                <a:latin typeface="+mn-lt"/>
              </a:defRPr>
            </a:lvl1pPr>
          </a:lstStyle>
          <a:p>
            <a:pPr marL="0" lvl="0" defTabSz="914367"/>
            <a:r>
              <a:rPr lang="en-US"/>
              <a:t>Text</a:t>
            </a:r>
          </a:p>
        </p:txBody>
      </p:sp>
      <p:sp>
        <p:nvSpPr>
          <p:cNvPr id="29" name="Text Placeholder 19">
            <a:extLst>
              <a:ext uri="{FF2B5EF4-FFF2-40B4-BE49-F238E27FC236}">
                <a16:creationId xmlns:a16="http://schemas.microsoft.com/office/drawing/2014/main" id="{844AF5CB-6D9B-48C3-A712-BB1AFDB8C800}"/>
              </a:ext>
            </a:extLst>
          </p:cNvPr>
          <p:cNvSpPr>
            <a:spLocks noGrp="1"/>
          </p:cNvSpPr>
          <p:nvPr>
            <p:ph type="body" sz="quarter" idx="19" hasCustomPrompt="1"/>
          </p:nvPr>
        </p:nvSpPr>
        <p:spPr>
          <a:xfrm>
            <a:off x="5610064" y="2029685"/>
            <a:ext cx="5999324" cy="307777"/>
          </a:xfrm>
          <a:prstGeom prst="rect">
            <a:avLst/>
          </a:prstGeom>
          <a:noFill/>
        </p:spPr>
        <p:txBody>
          <a:bodyPr wrap="square" rtlCol="0" anchor="ctr">
            <a:spAutoFit/>
          </a:bodyPr>
          <a:lstStyle>
            <a:lvl1pPr marL="0" indent="0" defTabSz="914367">
              <a:buNone/>
              <a:defRPr lang="en-US" sz="2000" dirty="0">
                <a:solidFill>
                  <a:schemeClr val="tx1"/>
                </a:solidFill>
                <a:latin typeface="+mn-lt"/>
              </a:defRPr>
            </a:lvl1pPr>
          </a:lstStyle>
          <a:p>
            <a:pPr marL="0" lvl="0" defTabSz="914367"/>
            <a:r>
              <a:rPr lang="en-US"/>
              <a:t>Text</a:t>
            </a:r>
          </a:p>
        </p:txBody>
      </p:sp>
      <p:sp>
        <p:nvSpPr>
          <p:cNvPr id="30" name="Text Placeholder 19">
            <a:extLst>
              <a:ext uri="{FF2B5EF4-FFF2-40B4-BE49-F238E27FC236}">
                <a16:creationId xmlns:a16="http://schemas.microsoft.com/office/drawing/2014/main" id="{4E49F063-6483-4A89-8A7D-FF9F3F7A53A3}"/>
              </a:ext>
            </a:extLst>
          </p:cNvPr>
          <p:cNvSpPr>
            <a:spLocks noGrp="1"/>
          </p:cNvSpPr>
          <p:nvPr>
            <p:ph type="body" sz="quarter" idx="20" hasCustomPrompt="1"/>
          </p:nvPr>
        </p:nvSpPr>
        <p:spPr>
          <a:xfrm>
            <a:off x="5610064" y="2457290"/>
            <a:ext cx="5999324" cy="307777"/>
          </a:xfrm>
          <a:prstGeom prst="rect">
            <a:avLst/>
          </a:prstGeom>
          <a:noFill/>
        </p:spPr>
        <p:txBody>
          <a:bodyPr wrap="square" rtlCol="0" anchor="ctr">
            <a:spAutoFit/>
          </a:bodyPr>
          <a:lstStyle>
            <a:lvl1pPr marL="0" indent="0" defTabSz="914367">
              <a:buNone/>
              <a:defRPr lang="en-US" sz="2000" dirty="0">
                <a:solidFill>
                  <a:schemeClr val="tx1"/>
                </a:solidFill>
                <a:latin typeface="+mn-lt"/>
              </a:defRPr>
            </a:lvl1pPr>
          </a:lstStyle>
          <a:p>
            <a:pPr marL="0" lvl="0" defTabSz="914367"/>
            <a:r>
              <a:rPr lang="en-US"/>
              <a:t>Text</a:t>
            </a:r>
          </a:p>
        </p:txBody>
      </p:sp>
      <p:sp>
        <p:nvSpPr>
          <p:cNvPr id="31" name="Text Placeholder 19">
            <a:extLst>
              <a:ext uri="{FF2B5EF4-FFF2-40B4-BE49-F238E27FC236}">
                <a16:creationId xmlns:a16="http://schemas.microsoft.com/office/drawing/2014/main" id="{38FA8B97-E9E0-405F-A6A1-E0751FCDC52F}"/>
              </a:ext>
            </a:extLst>
          </p:cNvPr>
          <p:cNvSpPr>
            <a:spLocks noGrp="1"/>
          </p:cNvSpPr>
          <p:nvPr>
            <p:ph type="body" sz="quarter" idx="21" hasCustomPrompt="1"/>
          </p:nvPr>
        </p:nvSpPr>
        <p:spPr>
          <a:xfrm>
            <a:off x="5610064" y="2884895"/>
            <a:ext cx="5999324" cy="307777"/>
          </a:xfrm>
          <a:prstGeom prst="rect">
            <a:avLst/>
          </a:prstGeom>
          <a:noFill/>
        </p:spPr>
        <p:txBody>
          <a:bodyPr wrap="square" rtlCol="0" anchor="ctr">
            <a:spAutoFit/>
          </a:bodyPr>
          <a:lstStyle>
            <a:lvl1pPr marL="0" indent="0" defTabSz="914367">
              <a:buNone/>
              <a:defRPr lang="en-US" sz="2000" dirty="0">
                <a:solidFill>
                  <a:schemeClr val="tx1"/>
                </a:solidFill>
                <a:latin typeface="+mn-lt"/>
              </a:defRPr>
            </a:lvl1pPr>
          </a:lstStyle>
          <a:p>
            <a:pPr marL="0" lvl="0" defTabSz="914367"/>
            <a:r>
              <a:rPr lang="en-US"/>
              <a:t>Text</a:t>
            </a:r>
          </a:p>
        </p:txBody>
      </p:sp>
      <p:sp>
        <p:nvSpPr>
          <p:cNvPr id="32" name="Text Placeholder 19">
            <a:extLst>
              <a:ext uri="{FF2B5EF4-FFF2-40B4-BE49-F238E27FC236}">
                <a16:creationId xmlns:a16="http://schemas.microsoft.com/office/drawing/2014/main" id="{6CA2D125-8647-4894-92DE-DC4A13F1F74A}"/>
              </a:ext>
            </a:extLst>
          </p:cNvPr>
          <p:cNvSpPr>
            <a:spLocks noGrp="1"/>
          </p:cNvSpPr>
          <p:nvPr>
            <p:ph type="body" sz="quarter" idx="22" hasCustomPrompt="1"/>
          </p:nvPr>
        </p:nvSpPr>
        <p:spPr>
          <a:xfrm>
            <a:off x="5610064" y="3312500"/>
            <a:ext cx="5999324" cy="307777"/>
          </a:xfrm>
          <a:prstGeom prst="rect">
            <a:avLst/>
          </a:prstGeom>
          <a:noFill/>
        </p:spPr>
        <p:txBody>
          <a:bodyPr wrap="square" rtlCol="0" anchor="ctr">
            <a:spAutoFit/>
          </a:bodyPr>
          <a:lstStyle>
            <a:lvl1pPr marL="0" indent="0" defTabSz="914367">
              <a:buNone/>
              <a:defRPr lang="en-US" sz="2000" dirty="0">
                <a:solidFill>
                  <a:schemeClr val="tx1"/>
                </a:solidFill>
                <a:latin typeface="+mn-lt"/>
              </a:defRPr>
            </a:lvl1pPr>
          </a:lstStyle>
          <a:p>
            <a:pPr marL="0" lvl="0" defTabSz="914367"/>
            <a:r>
              <a:rPr lang="en-US"/>
              <a:t>Text</a:t>
            </a:r>
          </a:p>
        </p:txBody>
      </p:sp>
      <p:sp>
        <p:nvSpPr>
          <p:cNvPr id="33" name="Text Placeholder 19">
            <a:extLst>
              <a:ext uri="{FF2B5EF4-FFF2-40B4-BE49-F238E27FC236}">
                <a16:creationId xmlns:a16="http://schemas.microsoft.com/office/drawing/2014/main" id="{7E74A22B-AB16-4FCC-BAE6-9DFD4631C472}"/>
              </a:ext>
            </a:extLst>
          </p:cNvPr>
          <p:cNvSpPr>
            <a:spLocks noGrp="1"/>
          </p:cNvSpPr>
          <p:nvPr>
            <p:ph type="body" sz="quarter" idx="23" hasCustomPrompt="1"/>
          </p:nvPr>
        </p:nvSpPr>
        <p:spPr>
          <a:xfrm>
            <a:off x="5610064" y="3740105"/>
            <a:ext cx="5999324" cy="307777"/>
          </a:xfrm>
          <a:prstGeom prst="rect">
            <a:avLst/>
          </a:prstGeom>
          <a:noFill/>
        </p:spPr>
        <p:txBody>
          <a:bodyPr wrap="square" rtlCol="0" anchor="ctr">
            <a:spAutoFit/>
          </a:bodyPr>
          <a:lstStyle>
            <a:lvl1pPr marL="0" indent="0" defTabSz="914367">
              <a:buNone/>
              <a:defRPr lang="en-US" sz="2000" dirty="0">
                <a:solidFill>
                  <a:schemeClr val="tx1"/>
                </a:solidFill>
                <a:latin typeface="+mn-lt"/>
              </a:defRPr>
            </a:lvl1pPr>
          </a:lstStyle>
          <a:p>
            <a:pPr marL="0" lvl="0" defTabSz="914367"/>
            <a:r>
              <a:rPr lang="en-US"/>
              <a:t>Text</a:t>
            </a:r>
          </a:p>
        </p:txBody>
      </p:sp>
      <p:sp>
        <p:nvSpPr>
          <p:cNvPr id="34" name="Text Placeholder 19">
            <a:extLst>
              <a:ext uri="{FF2B5EF4-FFF2-40B4-BE49-F238E27FC236}">
                <a16:creationId xmlns:a16="http://schemas.microsoft.com/office/drawing/2014/main" id="{A38D1D8C-F4A1-4D51-BEAE-048806BE9756}"/>
              </a:ext>
            </a:extLst>
          </p:cNvPr>
          <p:cNvSpPr>
            <a:spLocks noGrp="1"/>
          </p:cNvSpPr>
          <p:nvPr>
            <p:ph type="body" sz="quarter" idx="24" hasCustomPrompt="1"/>
          </p:nvPr>
        </p:nvSpPr>
        <p:spPr>
          <a:xfrm>
            <a:off x="5610064" y="4167710"/>
            <a:ext cx="5999324" cy="307777"/>
          </a:xfrm>
          <a:prstGeom prst="rect">
            <a:avLst/>
          </a:prstGeom>
          <a:noFill/>
        </p:spPr>
        <p:txBody>
          <a:bodyPr wrap="square" rtlCol="0" anchor="ctr">
            <a:spAutoFit/>
          </a:bodyPr>
          <a:lstStyle>
            <a:lvl1pPr marL="0" indent="0" defTabSz="914367">
              <a:buNone/>
              <a:defRPr lang="en-US" sz="2000" dirty="0">
                <a:solidFill>
                  <a:schemeClr val="tx1"/>
                </a:solidFill>
                <a:latin typeface="+mn-lt"/>
              </a:defRPr>
            </a:lvl1pPr>
          </a:lstStyle>
          <a:p>
            <a:pPr marL="0" lvl="0" defTabSz="914367"/>
            <a:r>
              <a:rPr lang="en-US"/>
              <a:t>Text</a:t>
            </a:r>
          </a:p>
        </p:txBody>
      </p:sp>
      <p:sp>
        <p:nvSpPr>
          <p:cNvPr id="35" name="Text Placeholder 19">
            <a:extLst>
              <a:ext uri="{FF2B5EF4-FFF2-40B4-BE49-F238E27FC236}">
                <a16:creationId xmlns:a16="http://schemas.microsoft.com/office/drawing/2014/main" id="{730484D8-DE5F-4AAA-A289-871F3A71E150}"/>
              </a:ext>
            </a:extLst>
          </p:cNvPr>
          <p:cNvSpPr>
            <a:spLocks noGrp="1"/>
          </p:cNvSpPr>
          <p:nvPr>
            <p:ph type="body" sz="quarter" idx="25" hasCustomPrompt="1"/>
          </p:nvPr>
        </p:nvSpPr>
        <p:spPr>
          <a:xfrm>
            <a:off x="5610064" y="4595315"/>
            <a:ext cx="5999324" cy="307777"/>
          </a:xfrm>
          <a:prstGeom prst="rect">
            <a:avLst/>
          </a:prstGeom>
          <a:noFill/>
        </p:spPr>
        <p:txBody>
          <a:bodyPr wrap="square" rtlCol="0" anchor="ctr">
            <a:spAutoFit/>
          </a:bodyPr>
          <a:lstStyle>
            <a:lvl1pPr marL="0" indent="0" defTabSz="914367">
              <a:buNone/>
              <a:defRPr lang="en-US" sz="2000" dirty="0">
                <a:solidFill>
                  <a:schemeClr val="tx1"/>
                </a:solidFill>
                <a:latin typeface="+mn-lt"/>
              </a:defRPr>
            </a:lvl1pPr>
          </a:lstStyle>
          <a:p>
            <a:pPr marL="0" lvl="0" defTabSz="914367"/>
            <a:r>
              <a:rPr lang="en-US"/>
              <a:t>Text</a:t>
            </a:r>
          </a:p>
        </p:txBody>
      </p:sp>
      <p:sp>
        <p:nvSpPr>
          <p:cNvPr id="36" name="Text Placeholder 19">
            <a:extLst>
              <a:ext uri="{FF2B5EF4-FFF2-40B4-BE49-F238E27FC236}">
                <a16:creationId xmlns:a16="http://schemas.microsoft.com/office/drawing/2014/main" id="{CE78D520-001E-40BD-9E2C-1CD97F30C772}"/>
              </a:ext>
            </a:extLst>
          </p:cNvPr>
          <p:cNvSpPr>
            <a:spLocks noGrp="1"/>
          </p:cNvSpPr>
          <p:nvPr>
            <p:ph type="body" sz="quarter" idx="26" hasCustomPrompt="1"/>
          </p:nvPr>
        </p:nvSpPr>
        <p:spPr>
          <a:xfrm>
            <a:off x="5610064" y="5022920"/>
            <a:ext cx="5999324" cy="307777"/>
          </a:xfrm>
          <a:prstGeom prst="rect">
            <a:avLst/>
          </a:prstGeom>
          <a:noFill/>
        </p:spPr>
        <p:txBody>
          <a:bodyPr wrap="square" rtlCol="0" anchor="ctr">
            <a:spAutoFit/>
          </a:bodyPr>
          <a:lstStyle>
            <a:lvl1pPr marL="0" indent="0" defTabSz="914367">
              <a:buNone/>
              <a:defRPr lang="en-US" sz="2000" dirty="0">
                <a:solidFill>
                  <a:schemeClr val="tx1"/>
                </a:solidFill>
                <a:latin typeface="+mn-lt"/>
              </a:defRPr>
            </a:lvl1pPr>
          </a:lstStyle>
          <a:p>
            <a:pPr marL="0" lvl="0" defTabSz="914367"/>
            <a:r>
              <a:rPr lang="en-US"/>
              <a:t>Text</a:t>
            </a:r>
          </a:p>
        </p:txBody>
      </p:sp>
      <p:sp>
        <p:nvSpPr>
          <p:cNvPr id="37" name="Text Placeholder 19">
            <a:extLst>
              <a:ext uri="{FF2B5EF4-FFF2-40B4-BE49-F238E27FC236}">
                <a16:creationId xmlns:a16="http://schemas.microsoft.com/office/drawing/2014/main" id="{AAA11F45-7F26-455D-A1B5-57FB29E8CEF1}"/>
              </a:ext>
            </a:extLst>
          </p:cNvPr>
          <p:cNvSpPr>
            <a:spLocks noGrp="1"/>
          </p:cNvSpPr>
          <p:nvPr>
            <p:ph type="body" sz="quarter" idx="27" hasCustomPrompt="1"/>
          </p:nvPr>
        </p:nvSpPr>
        <p:spPr>
          <a:xfrm>
            <a:off x="5610064" y="5450525"/>
            <a:ext cx="5999324" cy="307777"/>
          </a:xfrm>
          <a:prstGeom prst="rect">
            <a:avLst/>
          </a:prstGeom>
          <a:noFill/>
        </p:spPr>
        <p:txBody>
          <a:bodyPr wrap="square" rtlCol="0" anchor="ctr">
            <a:spAutoFit/>
          </a:bodyPr>
          <a:lstStyle>
            <a:lvl1pPr marL="0" indent="0" defTabSz="914367">
              <a:buNone/>
              <a:defRPr lang="en-US" sz="2000" dirty="0">
                <a:solidFill>
                  <a:schemeClr val="tx1"/>
                </a:solidFill>
                <a:latin typeface="+mn-lt"/>
              </a:defRPr>
            </a:lvl1pPr>
          </a:lstStyle>
          <a:p>
            <a:pPr marL="0" lvl="0" defTabSz="914367"/>
            <a:r>
              <a:rPr lang="en-US"/>
              <a:t>Text</a:t>
            </a:r>
          </a:p>
        </p:txBody>
      </p:sp>
      <p:sp>
        <p:nvSpPr>
          <p:cNvPr id="38" name="Text Placeholder 19">
            <a:extLst>
              <a:ext uri="{FF2B5EF4-FFF2-40B4-BE49-F238E27FC236}">
                <a16:creationId xmlns:a16="http://schemas.microsoft.com/office/drawing/2014/main" id="{D3A0B117-B7BC-4C9D-A743-720EE3E79C9B}"/>
              </a:ext>
            </a:extLst>
          </p:cNvPr>
          <p:cNvSpPr>
            <a:spLocks noGrp="1"/>
          </p:cNvSpPr>
          <p:nvPr>
            <p:ph type="body" sz="quarter" idx="28" hasCustomPrompt="1"/>
          </p:nvPr>
        </p:nvSpPr>
        <p:spPr>
          <a:xfrm>
            <a:off x="5610064" y="5878133"/>
            <a:ext cx="5999324" cy="307777"/>
          </a:xfrm>
          <a:prstGeom prst="rect">
            <a:avLst/>
          </a:prstGeom>
          <a:noFill/>
        </p:spPr>
        <p:txBody>
          <a:bodyPr wrap="square" rtlCol="0" anchor="ctr">
            <a:spAutoFit/>
          </a:bodyPr>
          <a:lstStyle>
            <a:lvl1pPr marL="0" indent="0" defTabSz="914367">
              <a:buNone/>
              <a:defRPr lang="en-US" sz="2000" dirty="0">
                <a:solidFill>
                  <a:schemeClr val="tx1"/>
                </a:solidFill>
                <a:latin typeface="+mn-lt"/>
              </a:defRPr>
            </a:lvl1pPr>
          </a:lstStyle>
          <a:p>
            <a:pPr marL="0" lvl="0" defTabSz="914367"/>
            <a:r>
              <a:rPr lang="en-US"/>
              <a:t>Text</a:t>
            </a:r>
          </a:p>
        </p:txBody>
      </p:sp>
      <p:sp>
        <p:nvSpPr>
          <p:cNvPr id="54" name="Text Placeholder 19">
            <a:extLst>
              <a:ext uri="{FF2B5EF4-FFF2-40B4-BE49-F238E27FC236}">
                <a16:creationId xmlns:a16="http://schemas.microsoft.com/office/drawing/2014/main" id="{2378D171-0F12-46F1-AF1E-A9864DE4A195}"/>
              </a:ext>
            </a:extLst>
          </p:cNvPr>
          <p:cNvSpPr>
            <a:spLocks noGrp="1"/>
          </p:cNvSpPr>
          <p:nvPr>
            <p:ph type="body" sz="quarter" idx="31" hasCustomPrompt="1"/>
          </p:nvPr>
        </p:nvSpPr>
        <p:spPr>
          <a:xfrm>
            <a:off x="584199" y="1539735"/>
            <a:ext cx="3481389" cy="430887"/>
          </a:xfrm>
          <a:prstGeom prst="rect">
            <a:avLst/>
          </a:prstGeom>
          <a:noFill/>
        </p:spPr>
        <p:txBody>
          <a:bodyPr wrap="square" rtlCol="0" anchor="t">
            <a:spAutoFit/>
          </a:bodyPr>
          <a:lstStyle>
            <a:lvl1pPr marL="0" indent="0">
              <a:buNone/>
              <a:defRPr lang="en-US" sz="2800" b="1" dirty="0">
                <a:solidFill>
                  <a:schemeClr val="accent4"/>
                </a:solidFill>
                <a:latin typeface="+mn-lt"/>
              </a:defRPr>
            </a:lvl1pPr>
          </a:lstStyle>
          <a:p>
            <a:pPr marL="0" lvl="0" defTabSz="914367"/>
            <a:r>
              <a:rPr lang="en-US"/>
              <a:t>Text</a:t>
            </a:r>
          </a:p>
        </p:txBody>
      </p:sp>
      <p:sp>
        <p:nvSpPr>
          <p:cNvPr id="55" name="Text Placeholder 19">
            <a:extLst>
              <a:ext uri="{FF2B5EF4-FFF2-40B4-BE49-F238E27FC236}">
                <a16:creationId xmlns:a16="http://schemas.microsoft.com/office/drawing/2014/main" id="{B7A7807C-1356-47D1-B75D-82129E200CD0}"/>
              </a:ext>
            </a:extLst>
          </p:cNvPr>
          <p:cNvSpPr>
            <a:spLocks noGrp="1"/>
          </p:cNvSpPr>
          <p:nvPr>
            <p:ph type="body" sz="quarter" idx="32" hasCustomPrompt="1"/>
          </p:nvPr>
        </p:nvSpPr>
        <p:spPr>
          <a:xfrm>
            <a:off x="584199" y="2202921"/>
            <a:ext cx="3481389" cy="246221"/>
          </a:xfrm>
          <a:prstGeom prst="rect">
            <a:avLst/>
          </a:prstGeom>
          <a:noFill/>
        </p:spPr>
        <p:txBody>
          <a:bodyPr wrap="square" rtlCol="0" anchor="t">
            <a:spAutoFit/>
          </a:bodyPr>
          <a:lstStyle>
            <a:lvl1pPr marL="0" indent="0">
              <a:buNone/>
              <a:defRPr lang="en-US" sz="1600" b="0" dirty="0">
                <a:solidFill>
                  <a:schemeClr val="tx1"/>
                </a:solidFill>
                <a:latin typeface="+mn-lt"/>
              </a:defRPr>
            </a:lvl1pPr>
          </a:lstStyle>
          <a:p>
            <a:pPr marL="0" lvl="0" defTabSz="914367"/>
            <a:r>
              <a:rPr lang="en-US"/>
              <a:t>Text</a:t>
            </a:r>
          </a:p>
        </p:txBody>
      </p:sp>
      <p:sp>
        <p:nvSpPr>
          <p:cNvPr id="57" name="Text Placeholder 19">
            <a:extLst>
              <a:ext uri="{FF2B5EF4-FFF2-40B4-BE49-F238E27FC236}">
                <a16:creationId xmlns:a16="http://schemas.microsoft.com/office/drawing/2014/main" id="{66EA64AB-F88C-47A7-B6C2-70AE0443F8FF}"/>
              </a:ext>
            </a:extLst>
          </p:cNvPr>
          <p:cNvSpPr>
            <a:spLocks noGrp="1"/>
          </p:cNvSpPr>
          <p:nvPr>
            <p:ph type="body" sz="quarter" idx="33"/>
          </p:nvPr>
        </p:nvSpPr>
        <p:spPr>
          <a:xfrm>
            <a:off x="5008563" y="2029686"/>
            <a:ext cx="470647" cy="307776"/>
          </a:xfrm>
          <a:prstGeom prst="homePlate">
            <a:avLst>
              <a:gd name="adj" fmla="val 21889"/>
            </a:avLst>
          </a:prstGeom>
          <a:solidFill>
            <a:schemeClr val="accent4"/>
          </a:solidFill>
          <a:ln w="4334"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en-US" sz="100" b="1" dirty="0">
                <a:solidFill>
                  <a:schemeClr val="accent4"/>
                </a:solidFill>
                <a:latin typeface="+mj-lt"/>
              </a:defRPr>
            </a:lvl1pPr>
          </a:lstStyle>
          <a:p>
            <a:pPr marL="0" lvl="0" defTabSz="914367"/>
            <a:endParaRPr lang="en-US"/>
          </a:p>
        </p:txBody>
      </p:sp>
      <p:sp>
        <p:nvSpPr>
          <p:cNvPr id="58" name="Text Placeholder 19">
            <a:extLst>
              <a:ext uri="{FF2B5EF4-FFF2-40B4-BE49-F238E27FC236}">
                <a16:creationId xmlns:a16="http://schemas.microsoft.com/office/drawing/2014/main" id="{4263B44B-40B5-48E9-9DAD-EF6C43EAB7A2}"/>
              </a:ext>
            </a:extLst>
          </p:cNvPr>
          <p:cNvSpPr>
            <a:spLocks noGrp="1"/>
          </p:cNvSpPr>
          <p:nvPr>
            <p:ph type="body" sz="quarter" idx="34"/>
          </p:nvPr>
        </p:nvSpPr>
        <p:spPr>
          <a:xfrm>
            <a:off x="5008563" y="2457291"/>
            <a:ext cx="470647" cy="307776"/>
          </a:xfrm>
          <a:prstGeom prst="homePlate">
            <a:avLst>
              <a:gd name="adj" fmla="val 21889"/>
            </a:avLst>
          </a:prstGeom>
          <a:solidFill>
            <a:schemeClr val="accent4"/>
          </a:solidFill>
          <a:ln w="4334"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en-US" sz="100" b="1" dirty="0">
                <a:solidFill>
                  <a:schemeClr val="accent4"/>
                </a:solidFill>
                <a:latin typeface="+mj-lt"/>
              </a:defRPr>
            </a:lvl1pPr>
          </a:lstStyle>
          <a:p>
            <a:pPr marL="0" lvl="0" defTabSz="914367"/>
            <a:endParaRPr lang="en-US"/>
          </a:p>
        </p:txBody>
      </p:sp>
      <p:sp>
        <p:nvSpPr>
          <p:cNvPr id="59" name="Text Placeholder 19">
            <a:extLst>
              <a:ext uri="{FF2B5EF4-FFF2-40B4-BE49-F238E27FC236}">
                <a16:creationId xmlns:a16="http://schemas.microsoft.com/office/drawing/2014/main" id="{14473686-A461-4118-B39D-DF4AC0FE7315}"/>
              </a:ext>
            </a:extLst>
          </p:cNvPr>
          <p:cNvSpPr>
            <a:spLocks noGrp="1"/>
          </p:cNvSpPr>
          <p:nvPr>
            <p:ph type="body" sz="quarter" idx="35"/>
          </p:nvPr>
        </p:nvSpPr>
        <p:spPr>
          <a:xfrm>
            <a:off x="5008563" y="2884896"/>
            <a:ext cx="470647" cy="307776"/>
          </a:xfrm>
          <a:prstGeom prst="homePlate">
            <a:avLst>
              <a:gd name="adj" fmla="val 21889"/>
            </a:avLst>
          </a:prstGeom>
          <a:solidFill>
            <a:schemeClr val="accent4"/>
          </a:solidFill>
          <a:ln w="4334"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en-US" sz="100" b="1" dirty="0">
                <a:solidFill>
                  <a:schemeClr val="accent4"/>
                </a:solidFill>
                <a:latin typeface="+mj-lt"/>
              </a:defRPr>
            </a:lvl1pPr>
          </a:lstStyle>
          <a:p>
            <a:pPr marL="0" lvl="0" defTabSz="914367"/>
            <a:endParaRPr lang="en-US"/>
          </a:p>
        </p:txBody>
      </p:sp>
      <p:sp>
        <p:nvSpPr>
          <p:cNvPr id="60" name="Text Placeholder 19">
            <a:extLst>
              <a:ext uri="{FF2B5EF4-FFF2-40B4-BE49-F238E27FC236}">
                <a16:creationId xmlns:a16="http://schemas.microsoft.com/office/drawing/2014/main" id="{D48E8C9D-B4C6-4CD9-A65F-B44FE3D0E4FE}"/>
              </a:ext>
            </a:extLst>
          </p:cNvPr>
          <p:cNvSpPr>
            <a:spLocks noGrp="1"/>
          </p:cNvSpPr>
          <p:nvPr>
            <p:ph type="body" sz="quarter" idx="36"/>
          </p:nvPr>
        </p:nvSpPr>
        <p:spPr>
          <a:xfrm>
            <a:off x="5008563" y="3312501"/>
            <a:ext cx="470647" cy="307776"/>
          </a:xfrm>
          <a:prstGeom prst="homePlate">
            <a:avLst>
              <a:gd name="adj" fmla="val 21889"/>
            </a:avLst>
          </a:prstGeom>
          <a:solidFill>
            <a:schemeClr val="accent4"/>
          </a:solidFill>
          <a:ln w="4334"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en-US" sz="100" b="1" dirty="0">
                <a:solidFill>
                  <a:schemeClr val="accent4"/>
                </a:solidFill>
                <a:latin typeface="+mj-lt"/>
              </a:defRPr>
            </a:lvl1pPr>
          </a:lstStyle>
          <a:p>
            <a:pPr marL="0" lvl="0" defTabSz="914367"/>
            <a:endParaRPr lang="en-US"/>
          </a:p>
        </p:txBody>
      </p:sp>
      <p:sp>
        <p:nvSpPr>
          <p:cNvPr id="61" name="Text Placeholder 19">
            <a:extLst>
              <a:ext uri="{FF2B5EF4-FFF2-40B4-BE49-F238E27FC236}">
                <a16:creationId xmlns:a16="http://schemas.microsoft.com/office/drawing/2014/main" id="{66B8A53A-751F-43A6-8859-3C5277C2E505}"/>
              </a:ext>
            </a:extLst>
          </p:cNvPr>
          <p:cNvSpPr>
            <a:spLocks noGrp="1"/>
          </p:cNvSpPr>
          <p:nvPr>
            <p:ph type="body" sz="quarter" idx="37"/>
          </p:nvPr>
        </p:nvSpPr>
        <p:spPr>
          <a:xfrm>
            <a:off x="5008563" y="3740106"/>
            <a:ext cx="470647" cy="307776"/>
          </a:xfrm>
          <a:prstGeom prst="homePlate">
            <a:avLst>
              <a:gd name="adj" fmla="val 21889"/>
            </a:avLst>
          </a:prstGeom>
          <a:solidFill>
            <a:schemeClr val="accent4"/>
          </a:solidFill>
          <a:ln w="4334"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en-US" sz="100" b="1" dirty="0">
                <a:solidFill>
                  <a:schemeClr val="accent4"/>
                </a:solidFill>
                <a:latin typeface="+mj-lt"/>
              </a:defRPr>
            </a:lvl1pPr>
          </a:lstStyle>
          <a:p>
            <a:pPr marL="0" lvl="0" defTabSz="914367"/>
            <a:endParaRPr lang="en-US"/>
          </a:p>
        </p:txBody>
      </p:sp>
      <p:sp>
        <p:nvSpPr>
          <p:cNvPr id="62" name="Text Placeholder 19">
            <a:extLst>
              <a:ext uri="{FF2B5EF4-FFF2-40B4-BE49-F238E27FC236}">
                <a16:creationId xmlns:a16="http://schemas.microsoft.com/office/drawing/2014/main" id="{695FCE99-9D1D-46EF-848D-FD664FFBA0CA}"/>
              </a:ext>
            </a:extLst>
          </p:cNvPr>
          <p:cNvSpPr>
            <a:spLocks noGrp="1"/>
          </p:cNvSpPr>
          <p:nvPr>
            <p:ph type="body" sz="quarter" idx="38"/>
          </p:nvPr>
        </p:nvSpPr>
        <p:spPr>
          <a:xfrm>
            <a:off x="5008563" y="4167711"/>
            <a:ext cx="470647" cy="307776"/>
          </a:xfrm>
          <a:prstGeom prst="homePlate">
            <a:avLst>
              <a:gd name="adj" fmla="val 21889"/>
            </a:avLst>
          </a:prstGeom>
          <a:solidFill>
            <a:schemeClr val="accent4"/>
          </a:solidFill>
          <a:ln w="4334"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en-US" sz="100" b="1" dirty="0">
                <a:solidFill>
                  <a:schemeClr val="accent4"/>
                </a:solidFill>
                <a:latin typeface="+mj-lt"/>
              </a:defRPr>
            </a:lvl1pPr>
          </a:lstStyle>
          <a:p>
            <a:pPr marL="0" lvl="0" defTabSz="914367"/>
            <a:endParaRPr lang="en-US"/>
          </a:p>
        </p:txBody>
      </p:sp>
      <p:sp>
        <p:nvSpPr>
          <p:cNvPr id="63" name="Text Placeholder 19">
            <a:extLst>
              <a:ext uri="{FF2B5EF4-FFF2-40B4-BE49-F238E27FC236}">
                <a16:creationId xmlns:a16="http://schemas.microsoft.com/office/drawing/2014/main" id="{73FE903B-7650-434B-A2A9-6D0C9FA2231E}"/>
              </a:ext>
            </a:extLst>
          </p:cNvPr>
          <p:cNvSpPr>
            <a:spLocks noGrp="1"/>
          </p:cNvSpPr>
          <p:nvPr>
            <p:ph type="body" sz="quarter" idx="39"/>
          </p:nvPr>
        </p:nvSpPr>
        <p:spPr>
          <a:xfrm>
            <a:off x="5008563" y="4595316"/>
            <a:ext cx="470647" cy="307776"/>
          </a:xfrm>
          <a:prstGeom prst="homePlate">
            <a:avLst>
              <a:gd name="adj" fmla="val 21889"/>
            </a:avLst>
          </a:prstGeom>
          <a:solidFill>
            <a:schemeClr val="accent4"/>
          </a:solidFill>
          <a:ln w="4334"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en-US" sz="100" b="1" dirty="0">
                <a:solidFill>
                  <a:schemeClr val="accent4"/>
                </a:solidFill>
                <a:latin typeface="+mj-lt"/>
              </a:defRPr>
            </a:lvl1pPr>
          </a:lstStyle>
          <a:p>
            <a:pPr marL="0" lvl="0" defTabSz="914367"/>
            <a:endParaRPr lang="en-US"/>
          </a:p>
        </p:txBody>
      </p:sp>
      <p:sp>
        <p:nvSpPr>
          <p:cNvPr id="64" name="Text Placeholder 19">
            <a:extLst>
              <a:ext uri="{FF2B5EF4-FFF2-40B4-BE49-F238E27FC236}">
                <a16:creationId xmlns:a16="http://schemas.microsoft.com/office/drawing/2014/main" id="{FC688D14-EF7F-410D-BEBD-3952069E5914}"/>
              </a:ext>
            </a:extLst>
          </p:cNvPr>
          <p:cNvSpPr>
            <a:spLocks noGrp="1"/>
          </p:cNvSpPr>
          <p:nvPr>
            <p:ph type="body" sz="quarter" idx="40"/>
          </p:nvPr>
        </p:nvSpPr>
        <p:spPr>
          <a:xfrm>
            <a:off x="5008563" y="5022921"/>
            <a:ext cx="470647" cy="307776"/>
          </a:xfrm>
          <a:prstGeom prst="homePlate">
            <a:avLst>
              <a:gd name="adj" fmla="val 21889"/>
            </a:avLst>
          </a:prstGeom>
          <a:solidFill>
            <a:schemeClr val="accent4"/>
          </a:solidFill>
          <a:ln w="4334"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en-US" sz="100" b="1" dirty="0">
                <a:solidFill>
                  <a:schemeClr val="accent4"/>
                </a:solidFill>
                <a:latin typeface="+mj-lt"/>
              </a:defRPr>
            </a:lvl1pPr>
          </a:lstStyle>
          <a:p>
            <a:pPr marL="0" lvl="0" defTabSz="914367"/>
            <a:endParaRPr lang="en-US"/>
          </a:p>
        </p:txBody>
      </p:sp>
      <p:sp>
        <p:nvSpPr>
          <p:cNvPr id="65" name="Text Placeholder 19">
            <a:extLst>
              <a:ext uri="{FF2B5EF4-FFF2-40B4-BE49-F238E27FC236}">
                <a16:creationId xmlns:a16="http://schemas.microsoft.com/office/drawing/2014/main" id="{393398A1-0E22-4436-8858-A22D3975B6EF}"/>
              </a:ext>
            </a:extLst>
          </p:cNvPr>
          <p:cNvSpPr>
            <a:spLocks noGrp="1"/>
          </p:cNvSpPr>
          <p:nvPr>
            <p:ph type="body" sz="quarter" idx="41"/>
          </p:nvPr>
        </p:nvSpPr>
        <p:spPr>
          <a:xfrm>
            <a:off x="5008563" y="5450526"/>
            <a:ext cx="470647" cy="307776"/>
          </a:xfrm>
          <a:prstGeom prst="homePlate">
            <a:avLst>
              <a:gd name="adj" fmla="val 21889"/>
            </a:avLst>
          </a:prstGeom>
          <a:solidFill>
            <a:schemeClr val="accent4"/>
          </a:solidFill>
          <a:ln w="4334"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en-US" sz="100" b="1" dirty="0">
                <a:solidFill>
                  <a:schemeClr val="accent4"/>
                </a:solidFill>
                <a:latin typeface="+mj-lt"/>
              </a:defRPr>
            </a:lvl1pPr>
          </a:lstStyle>
          <a:p>
            <a:pPr marL="0" lvl="0" defTabSz="914367"/>
            <a:endParaRPr lang="en-US"/>
          </a:p>
        </p:txBody>
      </p:sp>
      <p:sp>
        <p:nvSpPr>
          <p:cNvPr id="66" name="Text Placeholder 19">
            <a:extLst>
              <a:ext uri="{FF2B5EF4-FFF2-40B4-BE49-F238E27FC236}">
                <a16:creationId xmlns:a16="http://schemas.microsoft.com/office/drawing/2014/main" id="{8745015E-0470-4651-B4B0-8018B99EAF6E}"/>
              </a:ext>
            </a:extLst>
          </p:cNvPr>
          <p:cNvSpPr>
            <a:spLocks noGrp="1"/>
          </p:cNvSpPr>
          <p:nvPr>
            <p:ph type="body" sz="quarter" idx="42"/>
          </p:nvPr>
        </p:nvSpPr>
        <p:spPr>
          <a:xfrm>
            <a:off x="5008563" y="5878134"/>
            <a:ext cx="470647" cy="307776"/>
          </a:xfrm>
          <a:prstGeom prst="homePlate">
            <a:avLst>
              <a:gd name="adj" fmla="val 21889"/>
            </a:avLst>
          </a:prstGeom>
          <a:solidFill>
            <a:schemeClr val="accent4"/>
          </a:solidFill>
          <a:ln w="4334"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en-US" sz="100" b="1" dirty="0">
                <a:solidFill>
                  <a:schemeClr val="accent4"/>
                </a:solidFill>
                <a:latin typeface="+mj-lt"/>
              </a:defRPr>
            </a:lvl1pPr>
          </a:lstStyle>
          <a:p>
            <a:pPr marL="0" lvl="0" defTabSz="914367"/>
            <a:endParaRPr lang="en-US"/>
          </a:p>
        </p:txBody>
      </p:sp>
      <p:sp>
        <p:nvSpPr>
          <p:cNvPr id="3" name="Title 2">
            <a:extLst>
              <a:ext uri="{FF2B5EF4-FFF2-40B4-BE49-F238E27FC236}">
                <a16:creationId xmlns:a16="http://schemas.microsoft.com/office/drawing/2014/main" id="{91C2809A-262C-454E-8A52-5E6C6FF44A02}"/>
              </a:ext>
            </a:extLst>
          </p:cNvPr>
          <p:cNvSpPr>
            <a:spLocks noGrp="1"/>
          </p:cNvSpPr>
          <p:nvPr>
            <p:ph type="title"/>
          </p:nvPr>
        </p:nvSpPr>
        <p:spPr/>
        <p:txBody>
          <a:bodyPr/>
          <a:lstStyle/>
          <a:p>
            <a:r>
              <a:rPr lang="en-US"/>
              <a:t>Click to edit Master title style</a:t>
            </a:r>
          </a:p>
        </p:txBody>
      </p:sp>
      <p:cxnSp>
        <p:nvCxnSpPr>
          <p:cNvPr id="69" name="Straight Connector 68">
            <a:extLst>
              <a:ext uri="{FF2B5EF4-FFF2-40B4-BE49-F238E27FC236}">
                <a16:creationId xmlns:a16="http://schemas.microsoft.com/office/drawing/2014/main" id="{E461CB9F-FA1A-4AC6-8817-7FE8EBEE81A7}"/>
              </a:ext>
            </a:extLst>
          </p:cNvPr>
          <p:cNvCxnSpPr>
            <a:cxnSpLocks/>
          </p:cNvCxnSpPr>
          <p:nvPr userDrawn="1"/>
        </p:nvCxnSpPr>
        <p:spPr>
          <a:xfrm>
            <a:off x="608012" y="2072547"/>
            <a:ext cx="471488" cy="0"/>
          </a:xfrm>
          <a:prstGeom prst="line">
            <a:avLst/>
          </a:prstGeom>
          <a:ln w="25400">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1564820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6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4">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12">
          <p15:clr>
            <a:srgbClr val="5ACBF0"/>
          </p15:clr>
        </p15:guide>
        <p15:guide id="29" orient="horz" pos="1271">
          <p15:clr>
            <a:srgbClr val="5ACBF0"/>
          </p15:clr>
        </p15:guide>
        <p15:guide id="30" orient="horz" pos="288">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userDrawn="1">
  <p:cSld name="2_Blank slide">
    <p:bg>
      <p:bgPr>
        <a:solidFill>
          <a:schemeClr val="bg1"/>
        </a:solidFill>
        <a:effectLst/>
      </p:bgPr>
    </p:bg>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92CDB5FB-8FFA-4C06-A85C-A5C8CD6070DF}"/>
              </a:ext>
            </a:extLst>
          </p:cNvPr>
          <p:cNvSpPr/>
          <p:nvPr userDrawn="1"/>
        </p:nvSpPr>
        <p:spPr>
          <a:xfrm>
            <a:off x="1" y="2204493"/>
            <a:ext cx="10264399" cy="2449017"/>
          </a:xfrm>
          <a:custGeom>
            <a:avLst/>
            <a:gdLst>
              <a:gd name="connsiteX0" fmla="*/ 0 w 10264399"/>
              <a:gd name="connsiteY0" fmla="*/ 0 h 2449017"/>
              <a:gd name="connsiteX1" fmla="*/ 5367445 w 10264399"/>
              <a:gd name="connsiteY1" fmla="*/ 0 h 2449017"/>
              <a:gd name="connsiteX2" fmla="*/ 6692899 w 10264399"/>
              <a:gd name="connsiteY2" fmla="*/ 0 h 2449017"/>
              <a:gd name="connsiteX3" fmla="*/ 9876007 w 10264399"/>
              <a:gd name="connsiteY3" fmla="*/ 0 h 2449017"/>
              <a:gd name="connsiteX4" fmla="*/ 10264399 w 10264399"/>
              <a:gd name="connsiteY4" fmla="*/ 1224508 h 2449017"/>
              <a:gd name="connsiteX5" fmla="*/ 9876007 w 10264399"/>
              <a:gd name="connsiteY5" fmla="*/ 2449017 h 2449017"/>
              <a:gd name="connsiteX6" fmla="*/ 5367445 w 10264399"/>
              <a:gd name="connsiteY6" fmla="*/ 2449017 h 2449017"/>
              <a:gd name="connsiteX7" fmla="*/ 5367445 w 10264399"/>
              <a:gd name="connsiteY7" fmla="*/ 2449014 h 2449017"/>
              <a:gd name="connsiteX8" fmla="*/ 0 w 10264399"/>
              <a:gd name="connsiteY8" fmla="*/ 2449014 h 2449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264399" h="2449017">
                <a:moveTo>
                  <a:pt x="0" y="0"/>
                </a:moveTo>
                <a:lnTo>
                  <a:pt x="5367445" y="0"/>
                </a:lnTo>
                <a:lnTo>
                  <a:pt x="6692899" y="0"/>
                </a:lnTo>
                <a:lnTo>
                  <a:pt x="9876007" y="0"/>
                </a:lnTo>
                <a:lnTo>
                  <a:pt x="10264399" y="1224508"/>
                </a:lnTo>
                <a:lnTo>
                  <a:pt x="9876007" y="2449017"/>
                </a:lnTo>
                <a:lnTo>
                  <a:pt x="5367445" y="2449017"/>
                </a:lnTo>
                <a:lnTo>
                  <a:pt x="5367445" y="2449014"/>
                </a:lnTo>
                <a:lnTo>
                  <a:pt x="0" y="2449014"/>
                </a:lnTo>
                <a:close/>
              </a:path>
            </a:pathLst>
          </a:custGeom>
          <a:solidFill>
            <a:schemeClr val="tx2"/>
          </a:solidFill>
          <a:ln w="4334" cap="flat">
            <a:noFill/>
            <a:prstDash val="solid"/>
            <a:miter/>
          </a:ln>
        </p:spPr>
        <p:txBody>
          <a:bodyPr wrap="square" rtlCol="0" anchor="ctr">
            <a:noAutofit/>
          </a:bodyPr>
          <a:lstStyle/>
          <a:p>
            <a:endParaRPr lang="en-US"/>
          </a:p>
        </p:txBody>
      </p:sp>
      <p:sp>
        <p:nvSpPr>
          <p:cNvPr id="6" name="Title 5">
            <a:extLst>
              <a:ext uri="{FF2B5EF4-FFF2-40B4-BE49-F238E27FC236}">
                <a16:creationId xmlns:a16="http://schemas.microsoft.com/office/drawing/2014/main" id="{490A3AF3-FFB8-4B09-88A2-2F840664E564}"/>
              </a:ext>
            </a:extLst>
          </p:cNvPr>
          <p:cNvSpPr>
            <a:spLocks noGrp="1"/>
          </p:cNvSpPr>
          <p:nvPr userDrawn="1">
            <p:ph type="title"/>
          </p:nvPr>
        </p:nvSpPr>
        <p:spPr>
          <a:xfrm>
            <a:off x="588263" y="2776866"/>
            <a:ext cx="8591198" cy="677108"/>
          </a:xfrm>
        </p:spPr>
        <p:txBody>
          <a:bodyPr/>
          <a:lstStyle>
            <a:lvl1pPr marL="0" algn="l" defTabSz="914367" rtl="0" eaLnBrk="1" latinLnBrk="0" hangingPunct="1">
              <a:defRPr lang="en-US" sz="4400" kern="1200" dirty="0">
                <a:solidFill>
                  <a:schemeClr val="accent1"/>
                </a:solidFill>
                <a:latin typeface="+mj-lt"/>
                <a:ea typeface="+mn-ea"/>
                <a:cs typeface="+mn-cs"/>
              </a:defRPr>
            </a:lvl1pPr>
          </a:lstStyle>
          <a:p>
            <a:r>
              <a:rPr lang="en-US"/>
              <a:t>Click to edit Master title style</a:t>
            </a:r>
          </a:p>
        </p:txBody>
      </p:sp>
      <p:sp>
        <p:nvSpPr>
          <p:cNvPr id="9" name="Text Placeholder 19">
            <a:extLst>
              <a:ext uri="{FF2B5EF4-FFF2-40B4-BE49-F238E27FC236}">
                <a16:creationId xmlns:a16="http://schemas.microsoft.com/office/drawing/2014/main" id="{B0B76E0B-56EA-4934-85A3-421F79EBE4DE}"/>
              </a:ext>
            </a:extLst>
          </p:cNvPr>
          <p:cNvSpPr>
            <a:spLocks noGrp="1"/>
          </p:cNvSpPr>
          <p:nvPr>
            <p:ph type="body" sz="quarter" idx="24" hasCustomPrompt="1"/>
          </p:nvPr>
        </p:nvSpPr>
        <p:spPr>
          <a:xfrm>
            <a:off x="588262" y="3527138"/>
            <a:ext cx="8591199" cy="492443"/>
          </a:xfrm>
          <a:prstGeom prst="rect">
            <a:avLst/>
          </a:prstGeom>
        </p:spPr>
        <p:txBody>
          <a:bodyPr wrap="square">
            <a:spAutoFit/>
          </a:bodyPr>
          <a:lstStyle>
            <a:lvl1pPr marL="0" indent="0">
              <a:buNone/>
              <a:defRPr lang="en-US" sz="3200" i="0" dirty="0">
                <a:solidFill>
                  <a:schemeClr val="bg1"/>
                </a:solidFill>
                <a:cs typeface="+mn-cs"/>
              </a:defRPr>
            </a:lvl1pPr>
          </a:lstStyle>
          <a:p>
            <a:pPr marL="0" lvl="0" defTabSz="914367"/>
            <a:r>
              <a:rPr lang="en-US"/>
              <a:t>Text</a:t>
            </a:r>
          </a:p>
        </p:txBody>
      </p:sp>
    </p:spTree>
    <p:extLst>
      <p:ext uri="{BB962C8B-B14F-4D97-AF65-F5344CB8AC3E}">
        <p14:creationId xmlns:p14="http://schemas.microsoft.com/office/powerpoint/2010/main" val="132669173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userDrawn="1">
  <p:cSld name="6_Title Only">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BB895245-D28E-463B-BF4A-7B995AA580AD}"/>
              </a:ext>
            </a:extLst>
          </p:cNvPr>
          <p:cNvSpPr>
            <a:spLocks noGrp="1"/>
          </p:cNvSpPr>
          <p:nvPr>
            <p:ph type="pic" sz="quarter" idx="35" hasCustomPrompt="1"/>
          </p:nvPr>
        </p:nvSpPr>
        <p:spPr>
          <a:xfrm>
            <a:off x="8777287" y="0"/>
            <a:ext cx="3414713" cy="6858000"/>
          </a:xfrm>
          <a:blipFill>
            <a:blip r:embed="rId2"/>
            <a:stretch>
              <a:fillRect/>
            </a:stretch>
          </a:blipFill>
        </p:spPr>
        <p:txBody>
          <a:bodyPr bIns="1097280" anchor="ctr">
            <a:noAutofit/>
          </a:bodyPr>
          <a:lstStyle>
            <a:lvl1pPr marL="0" indent="0" algn="ctr">
              <a:buNone/>
              <a:defRPr sz="1200" b="1">
                <a:solidFill>
                  <a:schemeClr val="bg1"/>
                </a:solidFill>
              </a:defRPr>
            </a:lvl1pPr>
          </a:lstStyle>
          <a:p>
            <a:r>
              <a:rPr lang="en-US"/>
              <a:t>Drag &amp; drop your photo here </a:t>
            </a:r>
            <a:br>
              <a:rPr lang="en-US"/>
            </a:br>
            <a:r>
              <a:rPr lang="en-US"/>
              <a:t>or click or tap icon below </a:t>
            </a:r>
            <a:br>
              <a:rPr lang="en-US"/>
            </a:br>
            <a:r>
              <a:rPr lang="en-US"/>
              <a:t>to insert</a:t>
            </a:r>
          </a:p>
        </p:txBody>
      </p:sp>
      <p:sp>
        <p:nvSpPr>
          <p:cNvPr id="14" name="Rectangle 13">
            <a:extLst>
              <a:ext uri="{FF2B5EF4-FFF2-40B4-BE49-F238E27FC236}">
                <a16:creationId xmlns:a16="http://schemas.microsoft.com/office/drawing/2014/main" id="{13C18E29-4363-4F23-83BA-45A15772157E}"/>
              </a:ext>
            </a:extLst>
          </p:cNvPr>
          <p:cNvSpPr/>
          <p:nvPr userDrawn="1"/>
        </p:nvSpPr>
        <p:spPr bwMode="auto">
          <a:xfrm>
            <a:off x="0" y="1257300"/>
            <a:ext cx="8777287" cy="2168071"/>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5" name="Text Placeholder 19">
            <a:extLst>
              <a:ext uri="{FF2B5EF4-FFF2-40B4-BE49-F238E27FC236}">
                <a16:creationId xmlns:a16="http://schemas.microsoft.com/office/drawing/2014/main" id="{B7A7807C-1356-47D1-B75D-82129E200CD0}"/>
              </a:ext>
            </a:extLst>
          </p:cNvPr>
          <p:cNvSpPr>
            <a:spLocks noGrp="1"/>
          </p:cNvSpPr>
          <p:nvPr userDrawn="1">
            <p:ph type="body" sz="quarter" idx="32" hasCustomPrompt="1"/>
          </p:nvPr>
        </p:nvSpPr>
        <p:spPr>
          <a:xfrm>
            <a:off x="584199" y="1804042"/>
            <a:ext cx="8051800" cy="1113329"/>
          </a:xfrm>
          <a:prstGeom prst="rect">
            <a:avLst/>
          </a:prstGeom>
          <a:noFill/>
        </p:spPr>
        <p:txBody>
          <a:bodyPr wrap="square" lIns="0" tIns="45720" rIns="0" bIns="45720" rtlCol="0" anchor="t">
            <a:noAutofit/>
          </a:bodyPr>
          <a:lstStyle>
            <a:lvl1pPr marL="0" indent="0">
              <a:spcBef>
                <a:spcPts val="600"/>
              </a:spcBef>
              <a:buNone/>
              <a:defRPr lang="en-US" sz="1800" b="0" dirty="0">
                <a:solidFill>
                  <a:schemeClr val="bg1"/>
                </a:solidFill>
                <a:latin typeface="+mn-lt"/>
              </a:defRPr>
            </a:lvl1pPr>
          </a:lstStyle>
          <a:p>
            <a:pPr marL="0" lvl="0" defTabSz="914367"/>
            <a:r>
              <a:rPr lang="en-US"/>
              <a:t>Text</a:t>
            </a:r>
          </a:p>
        </p:txBody>
      </p:sp>
      <p:sp>
        <p:nvSpPr>
          <p:cNvPr id="3" name="Title 2">
            <a:extLst>
              <a:ext uri="{FF2B5EF4-FFF2-40B4-BE49-F238E27FC236}">
                <a16:creationId xmlns:a16="http://schemas.microsoft.com/office/drawing/2014/main" id="{91C2809A-262C-454E-8A52-5E6C6FF44A02}"/>
              </a:ext>
            </a:extLst>
          </p:cNvPr>
          <p:cNvSpPr>
            <a:spLocks noGrp="1"/>
          </p:cNvSpPr>
          <p:nvPr userDrawn="1">
            <p:ph type="title"/>
          </p:nvPr>
        </p:nvSpPr>
        <p:spPr>
          <a:xfrm>
            <a:off x="588263" y="457200"/>
            <a:ext cx="8189024" cy="553998"/>
          </a:xfrm>
        </p:spPr>
        <p:txBody>
          <a:bodyPr/>
          <a:lstStyle/>
          <a:p>
            <a:r>
              <a:rPr lang="en-US"/>
              <a:t>Click to edit Master title style</a:t>
            </a:r>
          </a:p>
        </p:txBody>
      </p:sp>
      <p:sp>
        <p:nvSpPr>
          <p:cNvPr id="54" name="Text Placeholder 19">
            <a:extLst>
              <a:ext uri="{FF2B5EF4-FFF2-40B4-BE49-F238E27FC236}">
                <a16:creationId xmlns:a16="http://schemas.microsoft.com/office/drawing/2014/main" id="{2378D171-0F12-46F1-AF1E-A9864DE4A195}"/>
              </a:ext>
            </a:extLst>
          </p:cNvPr>
          <p:cNvSpPr>
            <a:spLocks noGrp="1"/>
          </p:cNvSpPr>
          <p:nvPr userDrawn="1">
            <p:ph type="body" sz="quarter" idx="31" hasCustomPrompt="1"/>
          </p:nvPr>
        </p:nvSpPr>
        <p:spPr>
          <a:xfrm>
            <a:off x="584198" y="1437207"/>
            <a:ext cx="8051801" cy="338554"/>
          </a:xfrm>
          <a:prstGeom prst="rect">
            <a:avLst/>
          </a:prstGeom>
          <a:noFill/>
        </p:spPr>
        <p:txBody>
          <a:bodyPr wrap="square" lIns="0" rIns="0" rtlCol="0" anchor="t">
            <a:noAutofit/>
          </a:bodyPr>
          <a:lstStyle>
            <a:lvl1pPr marL="0" indent="0">
              <a:buNone/>
              <a:defRPr lang="en-US" sz="2200" b="1" dirty="0">
                <a:solidFill>
                  <a:schemeClr val="bg1"/>
                </a:solidFill>
                <a:latin typeface="+mn-lt"/>
              </a:defRPr>
            </a:lvl1pPr>
          </a:lstStyle>
          <a:p>
            <a:pPr marL="0" lvl="0" defTabSz="914367"/>
            <a:r>
              <a:rPr lang="en-US"/>
              <a:t>TEXT</a:t>
            </a:r>
          </a:p>
        </p:txBody>
      </p:sp>
      <p:sp>
        <p:nvSpPr>
          <p:cNvPr id="7" name="Content Placeholder 6">
            <a:extLst>
              <a:ext uri="{FF2B5EF4-FFF2-40B4-BE49-F238E27FC236}">
                <a16:creationId xmlns:a16="http://schemas.microsoft.com/office/drawing/2014/main" id="{95F7BC99-695B-4EFF-8501-B0E7B9D7370D}"/>
              </a:ext>
            </a:extLst>
          </p:cNvPr>
          <p:cNvSpPr>
            <a:spLocks noGrp="1"/>
          </p:cNvSpPr>
          <p:nvPr>
            <p:ph sz="quarter" idx="33"/>
          </p:nvPr>
        </p:nvSpPr>
        <p:spPr>
          <a:xfrm>
            <a:off x="588261" y="3519716"/>
            <a:ext cx="3809566" cy="461665"/>
          </a:xfrm>
        </p:spPr>
        <p:txBody>
          <a:bodyPr tIns="91440" bIns="91440"/>
          <a:lstStyle>
            <a:lvl1pPr marL="0" indent="0">
              <a:spcBef>
                <a:spcPts val="600"/>
              </a:spcBef>
              <a:spcAft>
                <a:spcPts val="200"/>
              </a:spcAft>
              <a:buClr>
                <a:schemeClr val="accent4"/>
              </a:buClr>
              <a:buSzPct val="100000"/>
              <a:buFont typeface="Wingdings 2" panose="05020102010507070707" pitchFamily="18" charset="2"/>
              <a:buNone/>
              <a:defRPr sz="1800">
                <a:solidFill>
                  <a:schemeClr val="tx1"/>
                </a:solidFill>
              </a:defRPr>
            </a:lvl1pPr>
          </a:lstStyle>
          <a:p>
            <a:pPr lvl="0"/>
            <a:r>
              <a:rPr lang="en-US"/>
              <a:t>Click to edit Master text styles</a:t>
            </a:r>
          </a:p>
        </p:txBody>
      </p:sp>
      <p:sp>
        <p:nvSpPr>
          <p:cNvPr id="19" name="Content Placeholder 6">
            <a:extLst>
              <a:ext uri="{FF2B5EF4-FFF2-40B4-BE49-F238E27FC236}">
                <a16:creationId xmlns:a16="http://schemas.microsoft.com/office/drawing/2014/main" id="{F317A121-CAF2-43D8-9F88-B7591CD1E266}"/>
              </a:ext>
            </a:extLst>
          </p:cNvPr>
          <p:cNvSpPr>
            <a:spLocks noGrp="1"/>
          </p:cNvSpPr>
          <p:nvPr>
            <p:ph sz="quarter" idx="34"/>
          </p:nvPr>
        </p:nvSpPr>
        <p:spPr>
          <a:xfrm>
            <a:off x="4826433" y="3519716"/>
            <a:ext cx="3809566" cy="461665"/>
          </a:xfrm>
        </p:spPr>
        <p:txBody>
          <a:bodyPr tIns="91440" bIns="91440"/>
          <a:lstStyle>
            <a:lvl1pPr marL="0" indent="0">
              <a:spcBef>
                <a:spcPts val="600"/>
              </a:spcBef>
              <a:spcAft>
                <a:spcPts val="200"/>
              </a:spcAft>
              <a:buClr>
                <a:schemeClr val="accent4"/>
              </a:buClr>
              <a:buSzPct val="100000"/>
              <a:buFont typeface="Wingdings 2" panose="05020102010507070707" pitchFamily="18" charset="2"/>
              <a:buNone/>
              <a:defRPr sz="180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99068534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6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4">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12">
          <p15:clr>
            <a:srgbClr val="5ACBF0"/>
          </p15:clr>
        </p15:guide>
        <p15:guide id="29" orient="horz" pos="1271">
          <p15:clr>
            <a:srgbClr val="5ACBF0"/>
          </p15:clr>
        </p15:guide>
        <p15:guide id="30"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type="title">
  <p:cSld name="2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78E603-2268-FE42-9890-D1783AF9B7B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C3A4CD9-71C1-054B-871A-7F7DC850C04E}"/>
              </a:ext>
            </a:extLst>
          </p:cNvPr>
          <p:cNvSpPr>
            <a:spLocks noGrp="1"/>
          </p:cNvSpPr>
          <p:nvPr>
            <p:ph type="subTitle" idx="1"/>
          </p:nvPr>
        </p:nvSpPr>
        <p:spPr>
          <a:xfrm>
            <a:off x="1524000" y="3602038"/>
            <a:ext cx="9144000" cy="1655762"/>
          </a:xfrm>
        </p:spPr>
        <p:txBody>
          <a:bodyPr/>
          <a:lstStyle>
            <a:lvl1pPr marL="0" indent="0" algn="ctr">
              <a:buNone/>
              <a:defRPr sz="2400"/>
            </a:lvl1pPr>
            <a:lvl2pPr marL="457182" indent="0" algn="ctr">
              <a:buNone/>
              <a:defRPr sz="2000"/>
            </a:lvl2pPr>
            <a:lvl3pPr marL="914363" indent="0" algn="ctr">
              <a:buNone/>
              <a:defRPr sz="1800"/>
            </a:lvl3pPr>
            <a:lvl4pPr marL="1371545" indent="0" algn="ctr">
              <a:buNone/>
              <a:defRPr sz="1600"/>
            </a:lvl4pPr>
            <a:lvl5pPr marL="1828727" indent="0" algn="ctr">
              <a:buNone/>
              <a:defRPr sz="1600"/>
            </a:lvl5pPr>
            <a:lvl6pPr marL="2285909" indent="0" algn="ctr">
              <a:buNone/>
              <a:defRPr sz="1600"/>
            </a:lvl6pPr>
            <a:lvl7pPr marL="2743090" indent="0" algn="ctr">
              <a:buNone/>
              <a:defRPr sz="1600"/>
            </a:lvl7pPr>
            <a:lvl8pPr marL="3200272" indent="0" algn="ctr">
              <a:buNone/>
              <a:defRPr sz="1600"/>
            </a:lvl8pPr>
            <a:lvl9pPr marL="3657454"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0200A90-A006-0C42-9158-E72F99775C70}"/>
              </a:ext>
            </a:extLst>
          </p:cNvPr>
          <p:cNvSpPr>
            <a:spLocks noGrp="1"/>
          </p:cNvSpPr>
          <p:nvPr>
            <p:ph type="dt" sz="half" idx="10"/>
          </p:nvPr>
        </p:nvSpPr>
        <p:spPr/>
        <p:txBody>
          <a:bodyPr/>
          <a:lstStyle/>
          <a:p>
            <a:fld id="{181BA0B0-2A09-0845-BB91-6BB7046D02C8}" type="datetimeFigureOut">
              <a:rPr lang="en-US" smtClean="0"/>
              <a:t>11/3/2021</a:t>
            </a:fld>
            <a:endParaRPr lang="en-US"/>
          </a:p>
        </p:txBody>
      </p:sp>
      <p:sp>
        <p:nvSpPr>
          <p:cNvPr id="5" name="Footer Placeholder 4">
            <a:extLst>
              <a:ext uri="{FF2B5EF4-FFF2-40B4-BE49-F238E27FC236}">
                <a16:creationId xmlns:a16="http://schemas.microsoft.com/office/drawing/2014/main" id="{87FF6985-6561-6043-B574-D49340AAE0F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0AE426F-F83B-2440-A549-68A83F6F2863}"/>
              </a:ext>
            </a:extLst>
          </p:cNvPr>
          <p:cNvSpPr>
            <a:spLocks noGrp="1"/>
          </p:cNvSpPr>
          <p:nvPr>
            <p:ph type="sldNum" sz="quarter" idx="12"/>
          </p:nvPr>
        </p:nvSpPr>
        <p:spPr/>
        <p:txBody>
          <a:bodyPr/>
          <a:lstStyle/>
          <a:p>
            <a:fld id="{82D58C0C-D87D-0D4E-A384-6B8E4D9C70F1}" type="slidenum">
              <a:rPr lang="en-US" smtClean="0"/>
              <a:t>‹#›</a:t>
            </a:fld>
            <a:endParaRPr lang="en-US"/>
          </a:p>
        </p:txBody>
      </p:sp>
    </p:spTree>
    <p:extLst>
      <p:ext uri="{BB962C8B-B14F-4D97-AF65-F5344CB8AC3E}">
        <p14:creationId xmlns:p14="http://schemas.microsoft.com/office/powerpoint/2010/main" val="1954481500"/>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userDrawn="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41065171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1_Two Column Non-bulleted tex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9EA821E-9FDB-4619-80C1-D6B770EF8656}"/>
              </a:ext>
            </a:extLst>
          </p:cNvPr>
          <p:cNvSpPr/>
          <p:nvPr userDrawn="1"/>
        </p:nvSpPr>
        <p:spPr bwMode="auto">
          <a:xfrm>
            <a:off x="4798926" y="487803"/>
            <a:ext cx="7393073" cy="5422109"/>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 name="Freeform: Shape 6">
            <a:extLst>
              <a:ext uri="{FF2B5EF4-FFF2-40B4-BE49-F238E27FC236}">
                <a16:creationId xmlns:a16="http://schemas.microsoft.com/office/drawing/2014/main" id="{7B324FB9-2B81-40CD-A4D8-07BA4E333C0C}"/>
              </a:ext>
            </a:extLst>
          </p:cNvPr>
          <p:cNvSpPr/>
          <p:nvPr userDrawn="1"/>
        </p:nvSpPr>
        <p:spPr>
          <a:xfrm rot="5400000">
            <a:off x="-548319" y="1126358"/>
            <a:ext cx="6568887" cy="4307027"/>
          </a:xfrm>
          <a:custGeom>
            <a:avLst/>
            <a:gdLst>
              <a:gd name="connsiteX0" fmla="*/ 0 w 6862572"/>
              <a:gd name="connsiteY0" fmla="*/ 4307027 h 4307027"/>
              <a:gd name="connsiteX1" fmla="*/ 0 w 6862572"/>
              <a:gd name="connsiteY1" fmla="*/ 0 h 4307027"/>
              <a:gd name="connsiteX2" fmla="*/ 6179516 w 6862572"/>
              <a:gd name="connsiteY2" fmla="*/ 0 h 4307027"/>
              <a:gd name="connsiteX3" fmla="*/ 6862572 w 6862572"/>
              <a:gd name="connsiteY3" fmla="*/ 2153513 h 4307027"/>
              <a:gd name="connsiteX4" fmla="*/ 6179516 w 6862572"/>
              <a:gd name="connsiteY4" fmla="*/ 4307027 h 43070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62572" h="4307027">
                <a:moveTo>
                  <a:pt x="0" y="4307027"/>
                </a:moveTo>
                <a:lnTo>
                  <a:pt x="0" y="0"/>
                </a:lnTo>
                <a:lnTo>
                  <a:pt x="6179516" y="0"/>
                </a:lnTo>
                <a:lnTo>
                  <a:pt x="6862572" y="2153513"/>
                </a:lnTo>
                <a:lnTo>
                  <a:pt x="6179516" y="4307027"/>
                </a:lnTo>
                <a:close/>
              </a:path>
            </a:pathLst>
          </a:custGeom>
          <a:solidFill>
            <a:schemeClr val="tx2"/>
          </a:solidFill>
          <a:ln w="4334" cap="flat">
            <a:noFill/>
            <a:prstDash val="solid"/>
            <a:miter/>
          </a:ln>
        </p:spPr>
        <p:txBody>
          <a:bodyPr wrap="square" rtlCol="0" anchor="ctr">
            <a:noAutofit/>
          </a:bodyPr>
          <a:lstStyle/>
          <a:p>
            <a:endParaRPr lang="en-US"/>
          </a:p>
        </p:txBody>
      </p:sp>
      <p:sp>
        <p:nvSpPr>
          <p:cNvPr id="14" name="Picture Placeholder 13" descr="This photo is a 'placeholder' only. Drag or drop your photo here, or click and tap the center to insert a photo.">
            <a:extLst>
              <a:ext uri="{FF2B5EF4-FFF2-40B4-BE49-F238E27FC236}">
                <a16:creationId xmlns:a16="http://schemas.microsoft.com/office/drawing/2014/main" id="{A27C39C0-26B5-4E14-9302-A98949E8EAFF}"/>
              </a:ext>
            </a:extLst>
          </p:cNvPr>
          <p:cNvSpPr>
            <a:spLocks noGrp="1"/>
          </p:cNvSpPr>
          <p:nvPr>
            <p:ph type="pic" sz="quarter" idx="11" hasCustomPrompt="1"/>
          </p:nvPr>
        </p:nvSpPr>
        <p:spPr bwMode="gray">
          <a:xfrm>
            <a:off x="747849" y="3530599"/>
            <a:ext cx="3976550" cy="2864785"/>
          </a:xfrm>
          <a:custGeom>
            <a:avLst/>
            <a:gdLst>
              <a:gd name="connsiteX0" fmla="*/ 0 w 3976550"/>
              <a:gd name="connsiteY0" fmla="*/ 0 h 2965096"/>
              <a:gd name="connsiteX1" fmla="*/ 3976550 w 3976550"/>
              <a:gd name="connsiteY1" fmla="*/ 0 h 2965096"/>
              <a:gd name="connsiteX2" fmla="*/ 3976550 w 3976550"/>
              <a:gd name="connsiteY2" fmla="*/ 2361442 h 2965096"/>
              <a:gd name="connsiteX3" fmla="*/ 1988282 w 3976550"/>
              <a:gd name="connsiteY3" fmla="*/ 2965096 h 2965096"/>
              <a:gd name="connsiteX4" fmla="*/ 1988269 w 3976550"/>
              <a:gd name="connsiteY4" fmla="*/ 2965096 h 2965096"/>
              <a:gd name="connsiteX5" fmla="*/ 0 w 3976550"/>
              <a:gd name="connsiteY5" fmla="*/ 2361442 h 2965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76550" h="2965096">
                <a:moveTo>
                  <a:pt x="0" y="0"/>
                </a:moveTo>
                <a:lnTo>
                  <a:pt x="3976550" y="0"/>
                </a:lnTo>
                <a:lnTo>
                  <a:pt x="3976550" y="2361442"/>
                </a:lnTo>
                <a:lnTo>
                  <a:pt x="1988282" y="2965096"/>
                </a:lnTo>
                <a:lnTo>
                  <a:pt x="1988269" y="2965096"/>
                </a:lnTo>
                <a:lnTo>
                  <a:pt x="0" y="2361442"/>
                </a:lnTo>
                <a:close/>
              </a:path>
            </a:pathLst>
          </a:custGeom>
          <a:blipFill>
            <a:blip r:embed="rId2"/>
            <a:stretch>
              <a:fillRect t="-21937" b="-16871"/>
            </a:stretch>
          </a:blipFill>
        </p:spPr>
        <p:txBody>
          <a:bodyPr wrap="square" lIns="0" tIns="640080" rIns="0" anchor="t" anchorCtr="0">
            <a:noAutofit/>
          </a:bodyPr>
          <a:lstStyle>
            <a:lvl1pPr marL="0" indent="0" algn="ctr">
              <a:lnSpc>
                <a:spcPct val="100000"/>
              </a:lnSpc>
              <a:buNone/>
              <a:defRPr sz="10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753503" y="732502"/>
            <a:ext cx="3970896" cy="1107996"/>
          </a:xfrm>
        </p:spPr>
        <p:txBody>
          <a:bodyPr anchor="b"/>
          <a:lstStyle>
            <a:lvl1pPr marL="0" algn="ctr" defTabSz="914367" rtl="0" eaLnBrk="1" latinLnBrk="0" hangingPunct="1">
              <a:lnSpc>
                <a:spcPct val="100000"/>
              </a:lnSpc>
              <a:defRPr lang="en-US" sz="3600" b="1" kern="1200" spc="-50" dirty="0">
                <a:ln w="3175">
                  <a:noFill/>
                </a:ln>
                <a:solidFill>
                  <a:schemeClr val="accent1"/>
                </a:solidFill>
                <a:latin typeface="+mj-lt"/>
                <a:ea typeface="+mn-ea"/>
                <a:cs typeface="Segoe UI" panose="020B0502040204020203" pitchFamily="34" charset="0"/>
              </a:defRPr>
            </a:lvl1pPr>
          </a:lstStyle>
          <a:p>
            <a:r>
              <a:rPr lang="en-US"/>
              <a:t>Click to edit Master title style</a:t>
            </a:r>
          </a:p>
        </p:txBody>
      </p:sp>
      <p:sp>
        <p:nvSpPr>
          <p:cNvPr id="4" name="Text Placeholder 3"/>
          <p:cNvSpPr>
            <a:spLocks noGrp="1"/>
          </p:cNvSpPr>
          <p:nvPr>
            <p:ph type="body" sz="quarter" idx="10"/>
          </p:nvPr>
        </p:nvSpPr>
        <p:spPr>
          <a:xfrm>
            <a:off x="744005" y="2277584"/>
            <a:ext cx="3976114" cy="738664"/>
          </a:xfrm>
        </p:spPr>
        <p:txBody>
          <a:bodyPr wrap="square">
            <a:spAutoFit/>
          </a:bodyPr>
          <a:lstStyle>
            <a:lvl1pPr marL="0" indent="0" algn="ctr" defTabSz="914367" rtl="0" eaLnBrk="1" latinLnBrk="0" hangingPunct="1">
              <a:spcBef>
                <a:spcPts val="1224"/>
              </a:spcBef>
              <a:buClr>
                <a:schemeClr val="tx1"/>
              </a:buClr>
              <a:buFont typeface="Wingdings" panose="05000000000000000000" pitchFamily="2" charset="2"/>
              <a:buNone/>
              <a:defRPr lang="en-US" sz="2400" kern="1200" dirty="0">
                <a:solidFill>
                  <a:schemeClr val="bg1"/>
                </a:solidFill>
                <a:latin typeface="+mn-lt"/>
                <a:ea typeface="+mn-ea"/>
                <a:cs typeface="+mn-cs"/>
              </a:defRPr>
            </a:lvl1pPr>
            <a:lvl2pPr marL="0" indent="0" algn="ctr" defTabSz="914367" rtl="0" eaLnBrk="1" latinLnBrk="0" hangingPunct="1">
              <a:buFont typeface="Wingdings" panose="05000000000000000000" pitchFamily="2" charset="2"/>
              <a:buNone/>
              <a:defRPr lang="en-US" sz="2400" kern="1200" dirty="0">
                <a:solidFill>
                  <a:schemeClr val="bg1"/>
                </a:solidFill>
                <a:latin typeface="+mn-lt"/>
                <a:ea typeface="+mn-ea"/>
                <a:cs typeface="+mn-cs"/>
              </a:defRPr>
            </a:lvl2pPr>
            <a:lvl3pPr marL="0" indent="0" algn="ctr" defTabSz="914367" rtl="0" eaLnBrk="1" latinLnBrk="0" hangingPunct="1">
              <a:buFont typeface="Wingdings" panose="05000000000000000000" pitchFamily="2" charset="2"/>
              <a:buNone/>
              <a:tabLst/>
              <a:defRPr lang="en-US" sz="2400" kern="1200" dirty="0">
                <a:solidFill>
                  <a:schemeClr val="bg1"/>
                </a:solidFill>
                <a:latin typeface="+mn-lt"/>
                <a:ea typeface="+mn-ea"/>
                <a:cs typeface="+mn-cs"/>
              </a:defRPr>
            </a:lvl3pPr>
            <a:lvl4pPr marL="0" indent="0" algn="ctr" defTabSz="914367" rtl="0" eaLnBrk="1" latinLnBrk="0" hangingPunct="1">
              <a:buFont typeface="Wingdings" panose="05000000000000000000" pitchFamily="2" charset="2"/>
              <a:buNone/>
              <a:defRPr lang="en-US" sz="2400" kern="1200" dirty="0">
                <a:solidFill>
                  <a:schemeClr val="bg1"/>
                </a:solidFill>
                <a:latin typeface="+mn-lt"/>
                <a:ea typeface="+mn-ea"/>
                <a:cs typeface="+mn-cs"/>
              </a:defRPr>
            </a:lvl4pPr>
            <a:lvl5pPr marL="0" indent="0" algn="ctr" defTabSz="914367" rtl="0" eaLnBrk="1" latinLnBrk="0" hangingPunct="1">
              <a:buFont typeface="Wingdings" panose="05000000000000000000" pitchFamily="2" charset="2"/>
              <a:buNone/>
              <a:tabLst/>
              <a:defRPr lang="en-US" sz="2400" kern="1200" dirty="0">
                <a:solidFill>
                  <a:schemeClr val="bg1"/>
                </a:solidFill>
                <a:latin typeface="+mn-lt"/>
                <a:ea typeface="+mn-ea"/>
                <a:cs typeface="+mn-cs"/>
              </a:defRPr>
            </a:lvl5pPr>
          </a:lstStyle>
          <a:p>
            <a:pPr lvl="0"/>
            <a:r>
              <a:rPr lang="en-US"/>
              <a:t>Click to edit Master text styles</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5216235" y="843302"/>
            <a:ext cx="6387501" cy="369332"/>
          </a:xfrm>
        </p:spPr>
        <p:txBody>
          <a:bodyPr wrap="square">
            <a:spAutoFit/>
          </a:bodyPr>
          <a:lstStyle>
            <a:lvl1pPr marL="0" indent="0">
              <a:spcBef>
                <a:spcPts val="1200"/>
              </a:spcBef>
              <a:spcAft>
                <a:spcPts val="1200"/>
              </a:spcAft>
              <a:buClr>
                <a:schemeClr val="tx1"/>
              </a:buClr>
              <a:buFont typeface="Wingdings" panose="05000000000000000000" pitchFamily="2" charset="2"/>
              <a:buNone/>
              <a:defRPr lang="en-US" sz="2400" kern="1200" dirty="0">
                <a:solidFill>
                  <a:schemeClr val="tx1"/>
                </a:solidFill>
                <a:latin typeface="+mn-lt"/>
                <a:ea typeface="+mn-ea"/>
                <a:cs typeface="+mn-cs"/>
              </a:defRPr>
            </a:lvl1pPr>
            <a:lvl2pPr marL="255588" indent="0">
              <a:buFont typeface="Wingdings" panose="05000000000000000000" pitchFamily="2" charset="2"/>
              <a:buNone/>
              <a:defRPr lang="en-US" sz="2400" kern="1200" dirty="0">
                <a:solidFill>
                  <a:schemeClr val="tx1"/>
                </a:solidFill>
                <a:latin typeface="+mn-lt"/>
                <a:ea typeface="+mn-ea"/>
                <a:cs typeface="+mn-cs"/>
              </a:defRPr>
            </a:lvl2pPr>
            <a:lvl3pPr marL="450850" indent="0">
              <a:buFont typeface="Wingdings" panose="05000000000000000000" pitchFamily="2" charset="2"/>
              <a:buNone/>
              <a:tabLst/>
              <a:defRPr lang="en-US" sz="2400" kern="1200" dirty="0">
                <a:solidFill>
                  <a:schemeClr val="tx1"/>
                </a:solidFill>
                <a:latin typeface="+mn-lt"/>
                <a:ea typeface="+mn-ea"/>
                <a:cs typeface="+mn-cs"/>
              </a:defRPr>
            </a:lvl3pPr>
            <a:lvl4pPr marL="652462" indent="0">
              <a:buFont typeface="Wingdings" panose="05000000000000000000" pitchFamily="2" charset="2"/>
              <a:buNone/>
              <a:defRPr lang="en-US" sz="2400" kern="1200" dirty="0">
                <a:solidFill>
                  <a:schemeClr val="tx1"/>
                </a:solidFill>
                <a:latin typeface="+mn-lt"/>
                <a:ea typeface="+mn-ea"/>
                <a:cs typeface="+mn-cs"/>
              </a:defRPr>
            </a:lvl4pPr>
            <a:lvl5pPr marL="854075" indent="0">
              <a:buFont typeface="Wingdings" panose="05000000000000000000" pitchFamily="2" charset="2"/>
              <a:buNone/>
              <a:tabLst/>
              <a:defRPr lang="en-US" sz="2400" kern="1200" dirty="0">
                <a:solidFill>
                  <a:schemeClr val="tx1"/>
                </a:solidFill>
                <a:latin typeface="+mn-lt"/>
                <a:ea typeface="+mn-ea"/>
                <a:cs typeface="+mn-cs"/>
              </a:defRPr>
            </a:lvl5pPr>
          </a:lstStyle>
          <a:p>
            <a:pPr lvl="0"/>
            <a:r>
              <a:rPr lang="en-US"/>
              <a:t>Click to edit Master text styles</a:t>
            </a:r>
          </a:p>
        </p:txBody>
      </p:sp>
    </p:spTree>
    <p:extLst>
      <p:ext uri="{BB962C8B-B14F-4D97-AF65-F5344CB8AC3E}">
        <p14:creationId xmlns:p14="http://schemas.microsoft.com/office/powerpoint/2010/main" val="102351473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theme" Target="../theme/theme3.xml"/><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0" Type="http://schemas.openxmlformats.org/officeDocument/2006/relationships/slideLayout" Target="../slideLayouts/slideLayout35.xml"/><Relationship Id="rId4" Type="http://schemas.openxmlformats.org/officeDocument/2006/relationships/slideLayout" Target="../slideLayouts/slideLayout29.xml"/><Relationship Id="rId9" Type="http://schemas.openxmlformats.org/officeDocument/2006/relationships/slideLayout" Target="../slideLayouts/slideLayout3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5.xml"/><Relationship Id="rId13" Type="http://schemas.openxmlformats.org/officeDocument/2006/relationships/theme" Target="../theme/theme4.xml"/><Relationship Id="rId3" Type="http://schemas.openxmlformats.org/officeDocument/2006/relationships/slideLayout" Target="../slideLayouts/slideLayout40.xml"/><Relationship Id="rId7" Type="http://schemas.openxmlformats.org/officeDocument/2006/relationships/slideLayout" Target="../slideLayouts/slideLayout44.xml"/><Relationship Id="rId12" Type="http://schemas.openxmlformats.org/officeDocument/2006/relationships/slideLayout" Target="../slideLayouts/slideLayout49.xml"/><Relationship Id="rId2" Type="http://schemas.openxmlformats.org/officeDocument/2006/relationships/slideLayout" Target="../slideLayouts/slideLayout39.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5" Type="http://schemas.openxmlformats.org/officeDocument/2006/relationships/slideLayout" Target="../slideLayouts/slideLayout42.xml"/><Relationship Id="rId10" Type="http://schemas.openxmlformats.org/officeDocument/2006/relationships/slideLayout" Target="../slideLayouts/slideLayout47.xml"/><Relationship Id="rId4" Type="http://schemas.openxmlformats.org/officeDocument/2006/relationships/slideLayout" Target="../slideLayouts/slideLayout41.xml"/><Relationship Id="rId9" Type="http://schemas.openxmlformats.org/officeDocument/2006/relationships/slideLayout" Target="../slideLayouts/slideLayout46.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62.xml"/><Relationship Id="rId18" Type="http://schemas.openxmlformats.org/officeDocument/2006/relationships/slideLayout" Target="../slideLayouts/slideLayout67.xml"/><Relationship Id="rId26" Type="http://schemas.openxmlformats.org/officeDocument/2006/relationships/slideLayout" Target="../slideLayouts/slideLayout75.xml"/><Relationship Id="rId39" Type="http://schemas.openxmlformats.org/officeDocument/2006/relationships/slideLayout" Target="../slideLayouts/slideLayout88.xml"/><Relationship Id="rId21" Type="http://schemas.openxmlformats.org/officeDocument/2006/relationships/slideLayout" Target="../slideLayouts/slideLayout70.xml"/><Relationship Id="rId34" Type="http://schemas.openxmlformats.org/officeDocument/2006/relationships/slideLayout" Target="../slideLayouts/slideLayout83.xml"/><Relationship Id="rId42" Type="http://schemas.openxmlformats.org/officeDocument/2006/relationships/slideLayout" Target="../slideLayouts/slideLayout91.xml"/><Relationship Id="rId47" Type="http://schemas.openxmlformats.org/officeDocument/2006/relationships/slideLayout" Target="../slideLayouts/slideLayout96.xml"/><Relationship Id="rId50" Type="http://schemas.openxmlformats.org/officeDocument/2006/relationships/slideLayout" Target="../slideLayouts/slideLayout99.xml"/><Relationship Id="rId7" Type="http://schemas.openxmlformats.org/officeDocument/2006/relationships/slideLayout" Target="../slideLayouts/slideLayout56.xml"/><Relationship Id="rId2" Type="http://schemas.openxmlformats.org/officeDocument/2006/relationships/slideLayout" Target="../slideLayouts/slideLayout51.xml"/><Relationship Id="rId16" Type="http://schemas.openxmlformats.org/officeDocument/2006/relationships/slideLayout" Target="../slideLayouts/slideLayout65.xml"/><Relationship Id="rId29" Type="http://schemas.openxmlformats.org/officeDocument/2006/relationships/slideLayout" Target="../slideLayouts/slideLayout78.xml"/><Relationship Id="rId11" Type="http://schemas.openxmlformats.org/officeDocument/2006/relationships/slideLayout" Target="../slideLayouts/slideLayout60.xml"/><Relationship Id="rId24" Type="http://schemas.openxmlformats.org/officeDocument/2006/relationships/slideLayout" Target="../slideLayouts/slideLayout73.xml"/><Relationship Id="rId32" Type="http://schemas.openxmlformats.org/officeDocument/2006/relationships/slideLayout" Target="../slideLayouts/slideLayout81.xml"/><Relationship Id="rId37" Type="http://schemas.openxmlformats.org/officeDocument/2006/relationships/slideLayout" Target="../slideLayouts/slideLayout86.xml"/><Relationship Id="rId40" Type="http://schemas.openxmlformats.org/officeDocument/2006/relationships/slideLayout" Target="../slideLayouts/slideLayout89.xml"/><Relationship Id="rId45" Type="http://schemas.openxmlformats.org/officeDocument/2006/relationships/slideLayout" Target="../slideLayouts/slideLayout94.xml"/><Relationship Id="rId5" Type="http://schemas.openxmlformats.org/officeDocument/2006/relationships/slideLayout" Target="../slideLayouts/slideLayout54.xml"/><Relationship Id="rId15" Type="http://schemas.openxmlformats.org/officeDocument/2006/relationships/slideLayout" Target="../slideLayouts/slideLayout64.xml"/><Relationship Id="rId23" Type="http://schemas.openxmlformats.org/officeDocument/2006/relationships/slideLayout" Target="../slideLayouts/slideLayout72.xml"/><Relationship Id="rId28" Type="http://schemas.openxmlformats.org/officeDocument/2006/relationships/slideLayout" Target="../slideLayouts/slideLayout77.xml"/><Relationship Id="rId36" Type="http://schemas.openxmlformats.org/officeDocument/2006/relationships/slideLayout" Target="../slideLayouts/slideLayout85.xml"/><Relationship Id="rId49" Type="http://schemas.openxmlformats.org/officeDocument/2006/relationships/slideLayout" Target="../slideLayouts/slideLayout98.xml"/><Relationship Id="rId10" Type="http://schemas.openxmlformats.org/officeDocument/2006/relationships/slideLayout" Target="../slideLayouts/slideLayout59.xml"/><Relationship Id="rId19" Type="http://schemas.openxmlformats.org/officeDocument/2006/relationships/slideLayout" Target="../slideLayouts/slideLayout68.xml"/><Relationship Id="rId31" Type="http://schemas.openxmlformats.org/officeDocument/2006/relationships/slideLayout" Target="../slideLayouts/slideLayout80.xml"/><Relationship Id="rId44" Type="http://schemas.openxmlformats.org/officeDocument/2006/relationships/slideLayout" Target="../slideLayouts/slideLayout93.xml"/><Relationship Id="rId52" Type="http://schemas.openxmlformats.org/officeDocument/2006/relationships/image" Target="../media/image5.emf"/><Relationship Id="rId4" Type="http://schemas.openxmlformats.org/officeDocument/2006/relationships/slideLayout" Target="../slideLayouts/slideLayout53.xml"/><Relationship Id="rId9" Type="http://schemas.openxmlformats.org/officeDocument/2006/relationships/slideLayout" Target="../slideLayouts/slideLayout58.xml"/><Relationship Id="rId14" Type="http://schemas.openxmlformats.org/officeDocument/2006/relationships/slideLayout" Target="../slideLayouts/slideLayout63.xml"/><Relationship Id="rId22" Type="http://schemas.openxmlformats.org/officeDocument/2006/relationships/slideLayout" Target="../slideLayouts/slideLayout71.xml"/><Relationship Id="rId27" Type="http://schemas.openxmlformats.org/officeDocument/2006/relationships/slideLayout" Target="../slideLayouts/slideLayout76.xml"/><Relationship Id="rId30" Type="http://schemas.openxmlformats.org/officeDocument/2006/relationships/slideLayout" Target="../slideLayouts/slideLayout79.xml"/><Relationship Id="rId35" Type="http://schemas.openxmlformats.org/officeDocument/2006/relationships/slideLayout" Target="../slideLayouts/slideLayout84.xml"/><Relationship Id="rId43" Type="http://schemas.openxmlformats.org/officeDocument/2006/relationships/slideLayout" Target="../slideLayouts/slideLayout92.xml"/><Relationship Id="rId48" Type="http://schemas.openxmlformats.org/officeDocument/2006/relationships/slideLayout" Target="../slideLayouts/slideLayout97.xml"/><Relationship Id="rId8" Type="http://schemas.openxmlformats.org/officeDocument/2006/relationships/slideLayout" Target="../slideLayouts/slideLayout57.xml"/><Relationship Id="rId51" Type="http://schemas.openxmlformats.org/officeDocument/2006/relationships/theme" Target="../theme/theme5.xml"/><Relationship Id="rId3" Type="http://schemas.openxmlformats.org/officeDocument/2006/relationships/slideLayout" Target="../slideLayouts/slideLayout52.xml"/><Relationship Id="rId12" Type="http://schemas.openxmlformats.org/officeDocument/2006/relationships/slideLayout" Target="../slideLayouts/slideLayout61.xml"/><Relationship Id="rId17" Type="http://schemas.openxmlformats.org/officeDocument/2006/relationships/slideLayout" Target="../slideLayouts/slideLayout66.xml"/><Relationship Id="rId25" Type="http://schemas.openxmlformats.org/officeDocument/2006/relationships/slideLayout" Target="../slideLayouts/slideLayout74.xml"/><Relationship Id="rId33" Type="http://schemas.openxmlformats.org/officeDocument/2006/relationships/slideLayout" Target="../slideLayouts/slideLayout82.xml"/><Relationship Id="rId38" Type="http://schemas.openxmlformats.org/officeDocument/2006/relationships/slideLayout" Target="../slideLayouts/slideLayout87.xml"/><Relationship Id="rId46" Type="http://schemas.openxmlformats.org/officeDocument/2006/relationships/slideLayout" Target="../slideLayouts/slideLayout95.xml"/><Relationship Id="rId20" Type="http://schemas.openxmlformats.org/officeDocument/2006/relationships/slideLayout" Target="../slideLayouts/slideLayout69.xml"/><Relationship Id="rId41" Type="http://schemas.openxmlformats.org/officeDocument/2006/relationships/slideLayout" Target="../slideLayouts/slideLayout90.xml"/><Relationship Id="rId1" Type="http://schemas.openxmlformats.org/officeDocument/2006/relationships/slideLayout" Target="../slideLayouts/slideLayout50.xml"/><Relationship Id="rId6" Type="http://schemas.openxmlformats.org/officeDocument/2006/relationships/slideLayout" Target="../slideLayouts/slideLayout55.xml"/></Relationships>
</file>

<file path=ppt/slideMasters/_rels/slideMaster6.xml.rels><?xml version="1.0" encoding="UTF-8" standalone="yes"?>
<Relationships xmlns="http://schemas.openxmlformats.org/package/2006/relationships"><Relationship Id="rId26" Type="http://schemas.openxmlformats.org/officeDocument/2006/relationships/slideLayout" Target="../slideLayouts/slideLayout125.xml"/><Relationship Id="rId117" Type="http://schemas.openxmlformats.org/officeDocument/2006/relationships/image" Target="../media/image5.emf"/><Relationship Id="rId21" Type="http://schemas.openxmlformats.org/officeDocument/2006/relationships/slideLayout" Target="../slideLayouts/slideLayout120.xml"/><Relationship Id="rId42" Type="http://schemas.openxmlformats.org/officeDocument/2006/relationships/slideLayout" Target="../slideLayouts/slideLayout141.xml"/><Relationship Id="rId47" Type="http://schemas.openxmlformats.org/officeDocument/2006/relationships/slideLayout" Target="../slideLayouts/slideLayout146.xml"/><Relationship Id="rId63" Type="http://schemas.openxmlformats.org/officeDocument/2006/relationships/slideLayout" Target="../slideLayouts/slideLayout162.xml"/><Relationship Id="rId68" Type="http://schemas.openxmlformats.org/officeDocument/2006/relationships/slideLayout" Target="../slideLayouts/slideLayout167.xml"/><Relationship Id="rId84" Type="http://schemas.openxmlformats.org/officeDocument/2006/relationships/slideLayout" Target="../slideLayouts/slideLayout183.xml"/><Relationship Id="rId89" Type="http://schemas.openxmlformats.org/officeDocument/2006/relationships/slideLayout" Target="../slideLayouts/slideLayout188.xml"/><Relationship Id="rId112" Type="http://schemas.openxmlformats.org/officeDocument/2006/relationships/slideLayout" Target="../slideLayouts/slideLayout211.xml"/><Relationship Id="rId16" Type="http://schemas.openxmlformats.org/officeDocument/2006/relationships/slideLayout" Target="../slideLayouts/slideLayout115.xml"/><Relationship Id="rId107" Type="http://schemas.openxmlformats.org/officeDocument/2006/relationships/slideLayout" Target="../slideLayouts/slideLayout206.xml"/><Relationship Id="rId11" Type="http://schemas.openxmlformats.org/officeDocument/2006/relationships/slideLayout" Target="../slideLayouts/slideLayout110.xml"/><Relationship Id="rId32" Type="http://schemas.openxmlformats.org/officeDocument/2006/relationships/slideLayout" Target="../slideLayouts/slideLayout131.xml"/><Relationship Id="rId37" Type="http://schemas.openxmlformats.org/officeDocument/2006/relationships/slideLayout" Target="../slideLayouts/slideLayout136.xml"/><Relationship Id="rId53" Type="http://schemas.openxmlformats.org/officeDocument/2006/relationships/slideLayout" Target="../slideLayouts/slideLayout152.xml"/><Relationship Id="rId58" Type="http://schemas.openxmlformats.org/officeDocument/2006/relationships/slideLayout" Target="../slideLayouts/slideLayout157.xml"/><Relationship Id="rId74" Type="http://schemas.openxmlformats.org/officeDocument/2006/relationships/slideLayout" Target="../slideLayouts/slideLayout173.xml"/><Relationship Id="rId79" Type="http://schemas.openxmlformats.org/officeDocument/2006/relationships/slideLayout" Target="../slideLayouts/slideLayout178.xml"/><Relationship Id="rId102" Type="http://schemas.openxmlformats.org/officeDocument/2006/relationships/slideLayout" Target="../slideLayouts/slideLayout201.xml"/><Relationship Id="rId5" Type="http://schemas.openxmlformats.org/officeDocument/2006/relationships/slideLayout" Target="../slideLayouts/slideLayout104.xml"/><Relationship Id="rId90" Type="http://schemas.openxmlformats.org/officeDocument/2006/relationships/slideLayout" Target="../slideLayouts/slideLayout189.xml"/><Relationship Id="rId95" Type="http://schemas.openxmlformats.org/officeDocument/2006/relationships/slideLayout" Target="../slideLayouts/slideLayout194.xml"/><Relationship Id="rId22" Type="http://schemas.openxmlformats.org/officeDocument/2006/relationships/slideLayout" Target="../slideLayouts/slideLayout121.xml"/><Relationship Id="rId27" Type="http://schemas.openxmlformats.org/officeDocument/2006/relationships/slideLayout" Target="../slideLayouts/slideLayout126.xml"/><Relationship Id="rId43" Type="http://schemas.openxmlformats.org/officeDocument/2006/relationships/slideLayout" Target="../slideLayouts/slideLayout142.xml"/><Relationship Id="rId48" Type="http://schemas.openxmlformats.org/officeDocument/2006/relationships/slideLayout" Target="../slideLayouts/slideLayout147.xml"/><Relationship Id="rId64" Type="http://schemas.openxmlformats.org/officeDocument/2006/relationships/slideLayout" Target="../slideLayouts/slideLayout163.xml"/><Relationship Id="rId69" Type="http://schemas.openxmlformats.org/officeDocument/2006/relationships/slideLayout" Target="../slideLayouts/slideLayout168.xml"/><Relationship Id="rId113" Type="http://schemas.openxmlformats.org/officeDocument/2006/relationships/slideLayout" Target="../slideLayouts/slideLayout212.xml"/><Relationship Id="rId80" Type="http://schemas.openxmlformats.org/officeDocument/2006/relationships/slideLayout" Target="../slideLayouts/slideLayout179.xml"/><Relationship Id="rId85" Type="http://schemas.openxmlformats.org/officeDocument/2006/relationships/slideLayout" Target="../slideLayouts/slideLayout184.xml"/><Relationship Id="rId12" Type="http://schemas.openxmlformats.org/officeDocument/2006/relationships/slideLayout" Target="../slideLayouts/slideLayout111.xml"/><Relationship Id="rId17" Type="http://schemas.openxmlformats.org/officeDocument/2006/relationships/slideLayout" Target="../slideLayouts/slideLayout116.xml"/><Relationship Id="rId33" Type="http://schemas.openxmlformats.org/officeDocument/2006/relationships/slideLayout" Target="../slideLayouts/slideLayout132.xml"/><Relationship Id="rId38" Type="http://schemas.openxmlformats.org/officeDocument/2006/relationships/slideLayout" Target="../slideLayouts/slideLayout137.xml"/><Relationship Id="rId59" Type="http://schemas.openxmlformats.org/officeDocument/2006/relationships/slideLayout" Target="../slideLayouts/slideLayout158.xml"/><Relationship Id="rId103" Type="http://schemas.openxmlformats.org/officeDocument/2006/relationships/slideLayout" Target="../slideLayouts/slideLayout202.xml"/><Relationship Id="rId108" Type="http://schemas.openxmlformats.org/officeDocument/2006/relationships/slideLayout" Target="../slideLayouts/slideLayout207.xml"/><Relationship Id="rId54" Type="http://schemas.openxmlformats.org/officeDocument/2006/relationships/slideLayout" Target="../slideLayouts/slideLayout153.xml"/><Relationship Id="rId70" Type="http://schemas.openxmlformats.org/officeDocument/2006/relationships/slideLayout" Target="../slideLayouts/slideLayout169.xml"/><Relationship Id="rId75" Type="http://schemas.openxmlformats.org/officeDocument/2006/relationships/slideLayout" Target="../slideLayouts/slideLayout174.xml"/><Relationship Id="rId91" Type="http://schemas.openxmlformats.org/officeDocument/2006/relationships/slideLayout" Target="../slideLayouts/slideLayout190.xml"/><Relationship Id="rId96" Type="http://schemas.openxmlformats.org/officeDocument/2006/relationships/slideLayout" Target="../slideLayouts/slideLayout195.xml"/><Relationship Id="rId1" Type="http://schemas.openxmlformats.org/officeDocument/2006/relationships/slideLayout" Target="../slideLayouts/slideLayout100.xml"/><Relationship Id="rId6" Type="http://schemas.openxmlformats.org/officeDocument/2006/relationships/slideLayout" Target="../slideLayouts/slideLayout105.xml"/><Relationship Id="rId23" Type="http://schemas.openxmlformats.org/officeDocument/2006/relationships/slideLayout" Target="../slideLayouts/slideLayout122.xml"/><Relationship Id="rId28" Type="http://schemas.openxmlformats.org/officeDocument/2006/relationships/slideLayout" Target="../slideLayouts/slideLayout127.xml"/><Relationship Id="rId49" Type="http://schemas.openxmlformats.org/officeDocument/2006/relationships/slideLayout" Target="../slideLayouts/slideLayout148.xml"/><Relationship Id="rId114" Type="http://schemas.openxmlformats.org/officeDocument/2006/relationships/slideLayout" Target="../slideLayouts/slideLayout213.xml"/><Relationship Id="rId10" Type="http://schemas.openxmlformats.org/officeDocument/2006/relationships/slideLayout" Target="../slideLayouts/slideLayout109.xml"/><Relationship Id="rId31" Type="http://schemas.openxmlformats.org/officeDocument/2006/relationships/slideLayout" Target="../slideLayouts/slideLayout130.xml"/><Relationship Id="rId44" Type="http://schemas.openxmlformats.org/officeDocument/2006/relationships/slideLayout" Target="../slideLayouts/slideLayout143.xml"/><Relationship Id="rId52" Type="http://schemas.openxmlformats.org/officeDocument/2006/relationships/slideLayout" Target="../slideLayouts/slideLayout151.xml"/><Relationship Id="rId60" Type="http://schemas.openxmlformats.org/officeDocument/2006/relationships/slideLayout" Target="../slideLayouts/slideLayout159.xml"/><Relationship Id="rId65" Type="http://schemas.openxmlformats.org/officeDocument/2006/relationships/slideLayout" Target="../slideLayouts/slideLayout164.xml"/><Relationship Id="rId73" Type="http://schemas.openxmlformats.org/officeDocument/2006/relationships/slideLayout" Target="../slideLayouts/slideLayout172.xml"/><Relationship Id="rId78" Type="http://schemas.openxmlformats.org/officeDocument/2006/relationships/slideLayout" Target="../slideLayouts/slideLayout177.xml"/><Relationship Id="rId81" Type="http://schemas.openxmlformats.org/officeDocument/2006/relationships/slideLayout" Target="../slideLayouts/slideLayout180.xml"/><Relationship Id="rId86" Type="http://schemas.openxmlformats.org/officeDocument/2006/relationships/slideLayout" Target="../slideLayouts/slideLayout185.xml"/><Relationship Id="rId94" Type="http://schemas.openxmlformats.org/officeDocument/2006/relationships/slideLayout" Target="../slideLayouts/slideLayout193.xml"/><Relationship Id="rId99" Type="http://schemas.openxmlformats.org/officeDocument/2006/relationships/slideLayout" Target="../slideLayouts/slideLayout198.xml"/><Relationship Id="rId101" Type="http://schemas.openxmlformats.org/officeDocument/2006/relationships/slideLayout" Target="../slideLayouts/slideLayout200.xml"/><Relationship Id="rId4" Type="http://schemas.openxmlformats.org/officeDocument/2006/relationships/slideLayout" Target="../slideLayouts/slideLayout103.xml"/><Relationship Id="rId9" Type="http://schemas.openxmlformats.org/officeDocument/2006/relationships/slideLayout" Target="../slideLayouts/slideLayout108.xml"/><Relationship Id="rId13" Type="http://schemas.openxmlformats.org/officeDocument/2006/relationships/slideLayout" Target="../slideLayouts/slideLayout112.xml"/><Relationship Id="rId18" Type="http://schemas.openxmlformats.org/officeDocument/2006/relationships/slideLayout" Target="../slideLayouts/slideLayout117.xml"/><Relationship Id="rId39" Type="http://schemas.openxmlformats.org/officeDocument/2006/relationships/slideLayout" Target="../slideLayouts/slideLayout138.xml"/><Relationship Id="rId109" Type="http://schemas.openxmlformats.org/officeDocument/2006/relationships/slideLayout" Target="../slideLayouts/slideLayout208.xml"/><Relationship Id="rId34" Type="http://schemas.openxmlformats.org/officeDocument/2006/relationships/slideLayout" Target="../slideLayouts/slideLayout133.xml"/><Relationship Id="rId50" Type="http://schemas.openxmlformats.org/officeDocument/2006/relationships/slideLayout" Target="../slideLayouts/slideLayout149.xml"/><Relationship Id="rId55" Type="http://schemas.openxmlformats.org/officeDocument/2006/relationships/slideLayout" Target="../slideLayouts/slideLayout154.xml"/><Relationship Id="rId76" Type="http://schemas.openxmlformats.org/officeDocument/2006/relationships/slideLayout" Target="../slideLayouts/slideLayout175.xml"/><Relationship Id="rId97" Type="http://schemas.openxmlformats.org/officeDocument/2006/relationships/slideLayout" Target="../slideLayouts/slideLayout196.xml"/><Relationship Id="rId104" Type="http://schemas.openxmlformats.org/officeDocument/2006/relationships/slideLayout" Target="../slideLayouts/slideLayout203.xml"/><Relationship Id="rId7" Type="http://schemas.openxmlformats.org/officeDocument/2006/relationships/slideLayout" Target="../slideLayouts/slideLayout106.xml"/><Relationship Id="rId71" Type="http://schemas.openxmlformats.org/officeDocument/2006/relationships/slideLayout" Target="../slideLayouts/slideLayout170.xml"/><Relationship Id="rId92" Type="http://schemas.openxmlformats.org/officeDocument/2006/relationships/slideLayout" Target="../slideLayouts/slideLayout191.xml"/><Relationship Id="rId2" Type="http://schemas.openxmlformats.org/officeDocument/2006/relationships/slideLayout" Target="../slideLayouts/slideLayout101.xml"/><Relationship Id="rId29" Type="http://schemas.openxmlformats.org/officeDocument/2006/relationships/slideLayout" Target="../slideLayouts/slideLayout128.xml"/><Relationship Id="rId24" Type="http://schemas.openxmlformats.org/officeDocument/2006/relationships/slideLayout" Target="../slideLayouts/slideLayout123.xml"/><Relationship Id="rId40" Type="http://schemas.openxmlformats.org/officeDocument/2006/relationships/slideLayout" Target="../slideLayouts/slideLayout139.xml"/><Relationship Id="rId45" Type="http://schemas.openxmlformats.org/officeDocument/2006/relationships/slideLayout" Target="../slideLayouts/slideLayout144.xml"/><Relationship Id="rId66" Type="http://schemas.openxmlformats.org/officeDocument/2006/relationships/slideLayout" Target="../slideLayouts/slideLayout165.xml"/><Relationship Id="rId87" Type="http://schemas.openxmlformats.org/officeDocument/2006/relationships/slideLayout" Target="../slideLayouts/slideLayout186.xml"/><Relationship Id="rId110" Type="http://schemas.openxmlformats.org/officeDocument/2006/relationships/slideLayout" Target="../slideLayouts/slideLayout209.xml"/><Relationship Id="rId115" Type="http://schemas.openxmlformats.org/officeDocument/2006/relationships/slideLayout" Target="../slideLayouts/slideLayout214.xml"/><Relationship Id="rId61" Type="http://schemas.openxmlformats.org/officeDocument/2006/relationships/slideLayout" Target="../slideLayouts/slideLayout160.xml"/><Relationship Id="rId82" Type="http://schemas.openxmlformats.org/officeDocument/2006/relationships/slideLayout" Target="../slideLayouts/slideLayout181.xml"/><Relationship Id="rId19" Type="http://schemas.openxmlformats.org/officeDocument/2006/relationships/slideLayout" Target="../slideLayouts/slideLayout118.xml"/><Relationship Id="rId14" Type="http://schemas.openxmlformats.org/officeDocument/2006/relationships/slideLayout" Target="../slideLayouts/slideLayout113.xml"/><Relationship Id="rId30" Type="http://schemas.openxmlformats.org/officeDocument/2006/relationships/slideLayout" Target="../slideLayouts/slideLayout129.xml"/><Relationship Id="rId35" Type="http://schemas.openxmlformats.org/officeDocument/2006/relationships/slideLayout" Target="../slideLayouts/slideLayout134.xml"/><Relationship Id="rId56" Type="http://schemas.openxmlformats.org/officeDocument/2006/relationships/slideLayout" Target="../slideLayouts/slideLayout155.xml"/><Relationship Id="rId77" Type="http://schemas.openxmlformats.org/officeDocument/2006/relationships/slideLayout" Target="../slideLayouts/slideLayout176.xml"/><Relationship Id="rId100" Type="http://schemas.openxmlformats.org/officeDocument/2006/relationships/slideLayout" Target="../slideLayouts/slideLayout199.xml"/><Relationship Id="rId105" Type="http://schemas.openxmlformats.org/officeDocument/2006/relationships/slideLayout" Target="../slideLayouts/slideLayout204.xml"/><Relationship Id="rId8" Type="http://schemas.openxmlformats.org/officeDocument/2006/relationships/slideLayout" Target="../slideLayouts/slideLayout107.xml"/><Relationship Id="rId51" Type="http://schemas.openxmlformats.org/officeDocument/2006/relationships/slideLayout" Target="../slideLayouts/slideLayout150.xml"/><Relationship Id="rId72" Type="http://schemas.openxmlformats.org/officeDocument/2006/relationships/slideLayout" Target="../slideLayouts/slideLayout171.xml"/><Relationship Id="rId93" Type="http://schemas.openxmlformats.org/officeDocument/2006/relationships/slideLayout" Target="../slideLayouts/slideLayout192.xml"/><Relationship Id="rId98" Type="http://schemas.openxmlformats.org/officeDocument/2006/relationships/slideLayout" Target="../slideLayouts/slideLayout197.xml"/><Relationship Id="rId3" Type="http://schemas.openxmlformats.org/officeDocument/2006/relationships/slideLayout" Target="../slideLayouts/slideLayout102.xml"/><Relationship Id="rId25" Type="http://schemas.openxmlformats.org/officeDocument/2006/relationships/slideLayout" Target="../slideLayouts/slideLayout124.xml"/><Relationship Id="rId46" Type="http://schemas.openxmlformats.org/officeDocument/2006/relationships/slideLayout" Target="../slideLayouts/slideLayout145.xml"/><Relationship Id="rId67" Type="http://schemas.openxmlformats.org/officeDocument/2006/relationships/slideLayout" Target="../slideLayouts/slideLayout166.xml"/><Relationship Id="rId116" Type="http://schemas.openxmlformats.org/officeDocument/2006/relationships/theme" Target="../theme/theme6.xml"/><Relationship Id="rId20" Type="http://schemas.openxmlformats.org/officeDocument/2006/relationships/slideLayout" Target="../slideLayouts/slideLayout119.xml"/><Relationship Id="rId41" Type="http://schemas.openxmlformats.org/officeDocument/2006/relationships/slideLayout" Target="../slideLayouts/slideLayout140.xml"/><Relationship Id="rId62" Type="http://schemas.openxmlformats.org/officeDocument/2006/relationships/slideLayout" Target="../slideLayouts/slideLayout161.xml"/><Relationship Id="rId83" Type="http://schemas.openxmlformats.org/officeDocument/2006/relationships/slideLayout" Target="../slideLayouts/slideLayout182.xml"/><Relationship Id="rId88" Type="http://schemas.openxmlformats.org/officeDocument/2006/relationships/slideLayout" Target="../slideLayouts/slideLayout187.xml"/><Relationship Id="rId111" Type="http://schemas.openxmlformats.org/officeDocument/2006/relationships/slideLayout" Target="../slideLayouts/slideLayout210.xml"/><Relationship Id="rId15" Type="http://schemas.openxmlformats.org/officeDocument/2006/relationships/slideLayout" Target="../slideLayouts/slideLayout114.xml"/><Relationship Id="rId36" Type="http://schemas.openxmlformats.org/officeDocument/2006/relationships/slideLayout" Target="../slideLayouts/slideLayout135.xml"/><Relationship Id="rId57" Type="http://schemas.openxmlformats.org/officeDocument/2006/relationships/slideLayout" Target="../slideLayouts/slideLayout156.xml"/><Relationship Id="rId106" Type="http://schemas.openxmlformats.org/officeDocument/2006/relationships/slideLayout" Target="../slideLayouts/slideLayout20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904CE51-D28B-B840-8D63-9996ADF3728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A4CEE8-8D92-394C-8F53-0459CF7637F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887B45-BF49-1748-9353-271AEFB1E63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11/3/2021</a:t>
            </a:fld>
            <a:endParaRPr lang="en-US"/>
          </a:p>
        </p:txBody>
      </p:sp>
      <p:sp>
        <p:nvSpPr>
          <p:cNvPr id="5" name="Footer Placeholder 4">
            <a:extLst>
              <a:ext uri="{FF2B5EF4-FFF2-40B4-BE49-F238E27FC236}">
                <a16:creationId xmlns:a16="http://schemas.microsoft.com/office/drawing/2014/main" id="{6DA36106-03A4-5447-A2D8-4F4318C0F36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.NET Conf 2020</a:t>
            </a:r>
          </a:p>
        </p:txBody>
      </p:sp>
      <p:sp>
        <p:nvSpPr>
          <p:cNvPr id="6" name="Slide Number Placeholder 5">
            <a:extLst>
              <a:ext uri="{FF2B5EF4-FFF2-40B4-BE49-F238E27FC236}">
                <a16:creationId xmlns:a16="http://schemas.microsoft.com/office/drawing/2014/main" id="{337682CC-4D76-4748-8816-DB7AD4BA387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a:p>
        </p:txBody>
      </p:sp>
    </p:spTree>
    <p:extLst>
      <p:ext uri="{BB962C8B-B14F-4D97-AF65-F5344CB8AC3E}">
        <p14:creationId xmlns:p14="http://schemas.microsoft.com/office/powerpoint/2010/main" val="658044255"/>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accent2">
              <a:lumMod val="50000"/>
            </a:schemeClr>
          </a:solidFill>
          <a:latin typeface="Open Sans" panose="020B0606030504020204" pitchFamily="34" charset="0"/>
          <a:ea typeface="Open Sans" panose="020B0606030504020204" pitchFamily="34" charset="0"/>
          <a:cs typeface="Open Sans" panose="020B0606030504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904CE51-D28B-B840-8D63-9996ADF3728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A4CEE8-8D92-394C-8F53-0459CF7637F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887B45-BF49-1748-9353-271AEFB1E63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11/3/2021</a:t>
            </a:fld>
            <a:endParaRPr lang="en-US"/>
          </a:p>
        </p:txBody>
      </p:sp>
      <p:sp>
        <p:nvSpPr>
          <p:cNvPr id="5" name="Footer Placeholder 4">
            <a:extLst>
              <a:ext uri="{FF2B5EF4-FFF2-40B4-BE49-F238E27FC236}">
                <a16:creationId xmlns:a16="http://schemas.microsoft.com/office/drawing/2014/main" id="{6DA36106-03A4-5447-A2D8-4F4318C0F36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endParaRPr lang="en-US"/>
          </a:p>
        </p:txBody>
      </p:sp>
      <p:sp>
        <p:nvSpPr>
          <p:cNvPr id="6" name="Slide Number Placeholder 5">
            <a:extLst>
              <a:ext uri="{FF2B5EF4-FFF2-40B4-BE49-F238E27FC236}">
                <a16:creationId xmlns:a16="http://schemas.microsoft.com/office/drawing/2014/main" id="{337682CC-4D76-4748-8816-DB7AD4BA387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a:p>
        </p:txBody>
      </p:sp>
    </p:spTree>
    <p:extLst>
      <p:ext uri="{BB962C8B-B14F-4D97-AF65-F5344CB8AC3E}">
        <p14:creationId xmlns:p14="http://schemas.microsoft.com/office/powerpoint/2010/main" val="2691677774"/>
      </p:ext>
    </p:extLst>
  </p:cSld>
  <p:clrMap bg1="dk1" tx1="lt1" bg2="dk2" tx2="lt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 id="2147483700" r:id="rId12"/>
    <p:sldLayoutId id="2147483701" r:id="rId13"/>
  </p:sldLayoutIdLst>
  <p:txStyles>
    <p:titleStyle>
      <a:lvl1pPr algn="l" defTabSz="914400" rtl="0" eaLnBrk="1" latinLnBrk="0" hangingPunct="1">
        <a:lnSpc>
          <a:spcPct val="90000"/>
        </a:lnSpc>
        <a:spcBef>
          <a:spcPct val="0"/>
        </a:spcBef>
        <a:buNone/>
        <a:defRPr sz="44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904CE51-D28B-B840-8D63-9996ADF3728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A4CEE8-8D92-394C-8F53-0459CF7637F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887B45-BF49-1748-9353-271AEFB1E63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11/3/2021</a:t>
            </a:fld>
            <a:endParaRPr lang="en-US"/>
          </a:p>
        </p:txBody>
      </p:sp>
      <p:sp>
        <p:nvSpPr>
          <p:cNvPr id="5" name="Footer Placeholder 4">
            <a:extLst>
              <a:ext uri="{FF2B5EF4-FFF2-40B4-BE49-F238E27FC236}">
                <a16:creationId xmlns:a16="http://schemas.microsoft.com/office/drawing/2014/main" id="{6DA36106-03A4-5447-A2D8-4F4318C0F36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.NET Conf 2020</a:t>
            </a:r>
          </a:p>
        </p:txBody>
      </p:sp>
      <p:sp>
        <p:nvSpPr>
          <p:cNvPr id="6" name="Slide Number Placeholder 5">
            <a:extLst>
              <a:ext uri="{FF2B5EF4-FFF2-40B4-BE49-F238E27FC236}">
                <a16:creationId xmlns:a16="http://schemas.microsoft.com/office/drawing/2014/main" id="{337682CC-4D76-4748-8816-DB7AD4BA387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a:p>
        </p:txBody>
      </p:sp>
    </p:spTree>
    <p:extLst>
      <p:ext uri="{BB962C8B-B14F-4D97-AF65-F5344CB8AC3E}">
        <p14:creationId xmlns:p14="http://schemas.microsoft.com/office/powerpoint/2010/main" val="931873889"/>
      </p:ext>
    </p:extLst>
  </p:cSld>
  <p:clrMap bg1="dk1" tx1="lt1" bg2="dk2" tx2="lt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a:lvl1pPr algn="l" defTabSz="914400" rtl="0" eaLnBrk="1" latinLnBrk="0" hangingPunct="1">
        <a:lnSpc>
          <a:spcPct val="90000"/>
        </a:lnSpc>
        <a:spcBef>
          <a:spcPct val="0"/>
        </a:spcBef>
        <a:buNone/>
        <a:defRPr sz="44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904CE51-D28B-B840-8D63-9996ADF3728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A4CEE8-8D92-394C-8F53-0459CF7637F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887B45-BF49-1748-9353-271AEFB1E63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11B91D9E-5EE1-4959-AB73-635FDF39342C}" type="datetime1">
              <a:rPr lang="en-US" smtClean="0"/>
              <a:t>11/3/2021</a:t>
            </a:fld>
            <a:endParaRPr lang="en-US"/>
          </a:p>
        </p:txBody>
      </p:sp>
      <p:sp>
        <p:nvSpPr>
          <p:cNvPr id="5" name="Footer Placeholder 4">
            <a:extLst>
              <a:ext uri="{FF2B5EF4-FFF2-40B4-BE49-F238E27FC236}">
                <a16:creationId xmlns:a16="http://schemas.microsoft.com/office/drawing/2014/main" id="{6DA36106-03A4-5447-A2D8-4F4318C0F36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Microsoft Confidential</a:t>
            </a:r>
          </a:p>
        </p:txBody>
      </p:sp>
      <p:sp>
        <p:nvSpPr>
          <p:cNvPr id="6" name="Slide Number Placeholder 5">
            <a:extLst>
              <a:ext uri="{FF2B5EF4-FFF2-40B4-BE49-F238E27FC236}">
                <a16:creationId xmlns:a16="http://schemas.microsoft.com/office/drawing/2014/main" id="{337682CC-4D76-4748-8816-DB7AD4BA387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a:p>
        </p:txBody>
      </p:sp>
    </p:spTree>
    <p:extLst>
      <p:ext uri="{BB962C8B-B14F-4D97-AF65-F5344CB8AC3E}">
        <p14:creationId xmlns:p14="http://schemas.microsoft.com/office/powerpoint/2010/main" val="2242892521"/>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 id="2147483714" r:id="rId12"/>
  </p:sldLayoutIdLst>
  <p:hf sldNum="0" hdr="0" dt="0"/>
  <p:txStyles>
    <p:titleStyle>
      <a:lvl1pPr algn="l" defTabSz="914400" rtl="0" eaLnBrk="1" latinLnBrk="0" hangingPunct="1">
        <a:lnSpc>
          <a:spcPct val="90000"/>
        </a:lnSpc>
        <a:spcBef>
          <a:spcPct val="0"/>
        </a:spcBef>
        <a:buNone/>
        <a:defRPr sz="4400" kern="1200">
          <a:solidFill>
            <a:schemeClr val="accent2">
              <a:lumMod val="50000"/>
            </a:schemeClr>
          </a:solidFill>
          <a:latin typeface="Open Sans" panose="020B0606030504020204" pitchFamily="34" charset="0"/>
          <a:ea typeface="Open Sans" panose="020B0606030504020204" pitchFamily="34" charset="0"/>
          <a:cs typeface="Open Sans" panose="020B0606030504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52"/>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691865232"/>
      </p:ext>
    </p:extLst>
  </p:cSld>
  <p:clrMap bg1="lt1" tx1="dk1" bg2="lt2" tx2="dk2" accent1="accent1" accent2="accent2" accent3="accent3" accent4="accent4" accent5="accent5" accent6="accent6" hlink="hlink" folHlink="folHlink"/>
  <p:sldLayoutIdLst>
    <p:sldLayoutId id="2147483716" r:id="rId1"/>
    <p:sldLayoutId id="2147483717" r:id="rId2"/>
    <p:sldLayoutId id="2147483718" r:id="rId3"/>
    <p:sldLayoutId id="2147483719" r:id="rId4"/>
    <p:sldLayoutId id="2147483720" r:id="rId5"/>
    <p:sldLayoutId id="2147483721" r:id="rId6"/>
    <p:sldLayoutId id="2147483722" r:id="rId7"/>
    <p:sldLayoutId id="2147483723" r:id="rId8"/>
    <p:sldLayoutId id="2147483724" r:id="rId9"/>
    <p:sldLayoutId id="2147483725" r:id="rId10"/>
    <p:sldLayoutId id="2147483726" r:id="rId11"/>
    <p:sldLayoutId id="2147483727" r:id="rId12"/>
    <p:sldLayoutId id="2147483728" r:id="rId13"/>
    <p:sldLayoutId id="2147483729" r:id="rId14"/>
    <p:sldLayoutId id="2147483730" r:id="rId15"/>
    <p:sldLayoutId id="2147483731" r:id="rId16"/>
    <p:sldLayoutId id="2147483732" r:id="rId17"/>
    <p:sldLayoutId id="2147483733" r:id="rId18"/>
    <p:sldLayoutId id="2147483734" r:id="rId19"/>
    <p:sldLayoutId id="2147483735" r:id="rId20"/>
    <p:sldLayoutId id="2147483736" r:id="rId21"/>
    <p:sldLayoutId id="2147483737" r:id="rId22"/>
    <p:sldLayoutId id="2147483738" r:id="rId23"/>
    <p:sldLayoutId id="2147483739" r:id="rId24"/>
    <p:sldLayoutId id="2147483740" r:id="rId25"/>
    <p:sldLayoutId id="2147483741" r:id="rId26"/>
    <p:sldLayoutId id="2147483742" r:id="rId27"/>
    <p:sldLayoutId id="2147483743" r:id="rId28"/>
    <p:sldLayoutId id="2147483744" r:id="rId29"/>
    <p:sldLayoutId id="2147483745" r:id="rId30"/>
    <p:sldLayoutId id="2147483746" r:id="rId31"/>
    <p:sldLayoutId id="2147483747" r:id="rId32"/>
    <p:sldLayoutId id="2147483748" r:id="rId33"/>
    <p:sldLayoutId id="2147483749" r:id="rId34"/>
    <p:sldLayoutId id="2147483750" r:id="rId35"/>
    <p:sldLayoutId id="2147483751" r:id="rId36"/>
    <p:sldLayoutId id="2147483752" r:id="rId37"/>
    <p:sldLayoutId id="2147483753" r:id="rId38"/>
    <p:sldLayoutId id="2147483754" r:id="rId39"/>
    <p:sldLayoutId id="2147483755" r:id="rId40"/>
    <p:sldLayoutId id="2147483756" r:id="rId41"/>
    <p:sldLayoutId id="2147483757" r:id="rId42"/>
    <p:sldLayoutId id="2147483758" r:id="rId43"/>
    <p:sldLayoutId id="2147483759" r:id="rId44"/>
    <p:sldLayoutId id="2147483760" r:id="rId45"/>
    <p:sldLayoutId id="2147483761" r:id="rId46"/>
    <p:sldLayoutId id="2147483762" r:id="rId47"/>
    <p:sldLayoutId id="2147483763" r:id="rId48"/>
    <p:sldLayoutId id="2147483764" r:id="rId49"/>
    <p:sldLayoutId id="2147483765" r:id="rId50"/>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17" cstate="hqprint">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278213962"/>
      </p:ext>
    </p:extLst>
  </p:cSld>
  <p:clrMap bg1="lt1" tx1="dk1" bg2="lt2" tx2="dk2" accent1="accent1" accent2="accent2" accent3="accent3" accent4="accent4" accent5="accent5" accent6="accent6" hlink="hlink" folHlink="folHlink"/>
  <p:sldLayoutIdLst>
    <p:sldLayoutId id="2147483767" r:id="rId1"/>
    <p:sldLayoutId id="2147483768" r:id="rId2"/>
    <p:sldLayoutId id="2147483769" r:id="rId3"/>
    <p:sldLayoutId id="2147483770" r:id="rId4"/>
    <p:sldLayoutId id="2147483771" r:id="rId5"/>
    <p:sldLayoutId id="2147483772" r:id="rId6"/>
    <p:sldLayoutId id="2147483773" r:id="rId7"/>
    <p:sldLayoutId id="2147483774" r:id="rId8"/>
    <p:sldLayoutId id="2147483775" r:id="rId9"/>
    <p:sldLayoutId id="2147483776" r:id="rId10"/>
    <p:sldLayoutId id="2147483777" r:id="rId11"/>
    <p:sldLayoutId id="2147483778" r:id="rId12"/>
    <p:sldLayoutId id="2147483779" r:id="rId13"/>
    <p:sldLayoutId id="2147483780" r:id="rId14"/>
    <p:sldLayoutId id="2147483781" r:id="rId15"/>
    <p:sldLayoutId id="2147483782" r:id="rId16"/>
    <p:sldLayoutId id="2147483783" r:id="rId17"/>
    <p:sldLayoutId id="2147483784" r:id="rId18"/>
    <p:sldLayoutId id="2147483785" r:id="rId19"/>
    <p:sldLayoutId id="2147483786" r:id="rId20"/>
    <p:sldLayoutId id="2147483787" r:id="rId21"/>
    <p:sldLayoutId id="2147483788" r:id="rId22"/>
    <p:sldLayoutId id="2147483789" r:id="rId23"/>
    <p:sldLayoutId id="2147483790" r:id="rId24"/>
    <p:sldLayoutId id="2147483791" r:id="rId25"/>
    <p:sldLayoutId id="2147483792" r:id="rId26"/>
    <p:sldLayoutId id="2147483793" r:id="rId27"/>
    <p:sldLayoutId id="2147483794" r:id="rId28"/>
    <p:sldLayoutId id="2147483795" r:id="rId29"/>
    <p:sldLayoutId id="2147483796" r:id="rId30"/>
    <p:sldLayoutId id="2147483797" r:id="rId31"/>
    <p:sldLayoutId id="2147483798" r:id="rId32"/>
    <p:sldLayoutId id="2147483799" r:id="rId33"/>
    <p:sldLayoutId id="2147483800" r:id="rId34"/>
    <p:sldLayoutId id="2147483801" r:id="rId35"/>
    <p:sldLayoutId id="2147483802" r:id="rId36"/>
    <p:sldLayoutId id="2147483803" r:id="rId37"/>
    <p:sldLayoutId id="2147483804" r:id="rId38"/>
    <p:sldLayoutId id="2147483805" r:id="rId39"/>
    <p:sldLayoutId id="2147483806" r:id="rId40"/>
    <p:sldLayoutId id="2147483807" r:id="rId41"/>
    <p:sldLayoutId id="2147483808" r:id="rId42"/>
    <p:sldLayoutId id="2147483809" r:id="rId43"/>
    <p:sldLayoutId id="2147483810" r:id="rId44"/>
    <p:sldLayoutId id="2147483811" r:id="rId45"/>
    <p:sldLayoutId id="2147483812" r:id="rId46"/>
    <p:sldLayoutId id="2147483813" r:id="rId47"/>
    <p:sldLayoutId id="2147483814" r:id="rId48"/>
    <p:sldLayoutId id="2147483815" r:id="rId49"/>
    <p:sldLayoutId id="2147483816" r:id="rId50"/>
    <p:sldLayoutId id="2147483817" r:id="rId51"/>
    <p:sldLayoutId id="2147483818" r:id="rId52"/>
    <p:sldLayoutId id="2147483819" r:id="rId53"/>
    <p:sldLayoutId id="2147483820" r:id="rId54"/>
    <p:sldLayoutId id="2147483821" r:id="rId55"/>
    <p:sldLayoutId id="2147483822" r:id="rId56"/>
    <p:sldLayoutId id="2147483823" r:id="rId57"/>
    <p:sldLayoutId id="2147483824" r:id="rId58"/>
    <p:sldLayoutId id="2147483825" r:id="rId59"/>
    <p:sldLayoutId id="2147483826" r:id="rId60"/>
    <p:sldLayoutId id="2147483827" r:id="rId61"/>
    <p:sldLayoutId id="2147483828" r:id="rId62"/>
    <p:sldLayoutId id="2147483829" r:id="rId63"/>
    <p:sldLayoutId id="2147483830" r:id="rId64"/>
    <p:sldLayoutId id="2147483831" r:id="rId65"/>
    <p:sldLayoutId id="2147483832" r:id="rId66"/>
    <p:sldLayoutId id="2147483833" r:id="rId67"/>
    <p:sldLayoutId id="2147483834" r:id="rId68"/>
    <p:sldLayoutId id="2147483835" r:id="rId69"/>
    <p:sldLayoutId id="2147483836" r:id="rId70"/>
    <p:sldLayoutId id="2147483837" r:id="rId71"/>
    <p:sldLayoutId id="2147483838" r:id="rId72"/>
    <p:sldLayoutId id="2147483839" r:id="rId73"/>
    <p:sldLayoutId id="2147483840" r:id="rId74"/>
    <p:sldLayoutId id="2147483841" r:id="rId75"/>
    <p:sldLayoutId id="2147483842" r:id="rId76"/>
    <p:sldLayoutId id="2147483843" r:id="rId77"/>
    <p:sldLayoutId id="2147483844" r:id="rId78"/>
    <p:sldLayoutId id="2147483845" r:id="rId79"/>
    <p:sldLayoutId id="2147483846" r:id="rId80"/>
    <p:sldLayoutId id="2147483847" r:id="rId81"/>
    <p:sldLayoutId id="2147483848" r:id="rId82"/>
    <p:sldLayoutId id="2147483849" r:id="rId83"/>
    <p:sldLayoutId id="2147483850" r:id="rId84"/>
    <p:sldLayoutId id="2147483851" r:id="rId85"/>
    <p:sldLayoutId id="2147483852" r:id="rId86"/>
    <p:sldLayoutId id="2147483853" r:id="rId87"/>
    <p:sldLayoutId id="2147483854" r:id="rId88"/>
    <p:sldLayoutId id="2147483855" r:id="rId89"/>
    <p:sldLayoutId id="2147483856" r:id="rId90"/>
    <p:sldLayoutId id="2147483857" r:id="rId91"/>
    <p:sldLayoutId id="2147483858" r:id="rId92"/>
    <p:sldLayoutId id="2147483859" r:id="rId93"/>
    <p:sldLayoutId id="2147483860" r:id="rId94"/>
    <p:sldLayoutId id="2147483861" r:id="rId95"/>
    <p:sldLayoutId id="2147483862" r:id="rId96"/>
    <p:sldLayoutId id="2147483863" r:id="rId97"/>
    <p:sldLayoutId id="2147483864" r:id="rId98"/>
    <p:sldLayoutId id="2147483865" r:id="rId99"/>
    <p:sldLayoutId id="2147483866" r:id="rId100"/>
    <p:sldLayoutId id="2147483867" r:id="rId101"/>
    <p:sldLayoutId id="2147483868" r:id="rId102"/>
    <p:sldLayoutId id="2147483869" r:id="rId103"/>
    <p:sldLayoutId id="2147483870" r:id="rId104"/>
    <p:sldLayoutId id="2147483871" r:id="rId105"/>
    <p:sldLayoutId id="2147483872" r:id="rId106"/>
    <p:sldLayoutId id="2147483873" r:id="rId107"/>
    <p:sldLayoutId id="2147483874" r:id="rId108"/>
    <p:sldLayoutId id="2147483875" r:id="rId109"/>
    <p:sldLayoutId id="2147483876" r:id="rId110"/>
    <p:sldLayoutId id="2147483877" r:id="rId111"/>
    <p:sldLayoutId id="2147483878" r:id="rId112"/>
    <p:sldLayoutId id="2147483879" r:id="rId113"/>
    <p:sldLayoutId id="2147483880" r:id="rId114"/>
    <p:sldLayoutId id="2147483881" r:id="rId11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Layout" Target="../slideLayouts/slideLayout2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13.xml"/></Relationships>
</file>

<file path=ppt/slides/_rels/slide11.xml.rels><?xml version="1.0" encoding="UTF-8" standalone="yes"?>
<Relationships xmlns="http://schemas.openxmlformats.org/package/2006/relationships"><Relationship Id="rId2" Type="http://schemas.openxmlformats.org/officeDocument/2006/relationships/hyperlink" Target="https://microsoft-my.sharepoint.com/:w:/p/t-jhoughton/EVfaBCg6BCtBoPLy7FLygGIBsB5C57fcIseXf5X336_M3w?e=jGL0Xr" TargetMode="External"/><Relationship Id="rId1" Type="http://schemas.openxmlformats.org/officeDocument/2006/relationships/slideLayout" Target="../slideLayouts/slideLayout213.xml"/></Relationships>
</file>

<file path=ppt/slides/_rels/slide1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81.xml"/></Relationships>
</file>

<file path=ppt/slides/_rels/slide1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9.png"/><Relationship Id="rId1" Type="http://schemas.openxmlformats.org/officeDocument/2006/relationships/slideLayout" Target="../slideLayouts/slideLayout181.xml"/></Relationships>
</file>

<file path=ppt/slides/_rels/slide1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21.xml"/></Relationships>
</file>

<file path=ppt/slides/_rels/slide1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21.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109.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7.xml.rels><?xml version="1.0" encoding="UTF-8" standalone="yes"?>
<Relationships xmlns="http://schemas.openxmlformats.org/package/2006/relationships"><Relationship Id="rId3" Type="http://schemas.openxmlformats.org/officeDocument/2006/relationships/image" Target="../media/image56.svg"/><Relationship Id="rId2" Type="http://schemas.openxmlformats.org/officeDocument/2006/relationships/image" Target="../media/image55.png"/><Relationship Id="rId1" Type="http://schemas.openxmlformats.org/officeDocument/2006/relationships/slideLayout" Target="../slideLayouts/slideLayout109.xml"/><Relationship Id="rId5" Type="http://schemas.openxmlformats.org/officeDocument/2006/relationships/image" Target="../media/image58.png"/><Relationship Id="rId4" Type="http://schemas.openxmlformats.org/officeDocument/2006/relationships/image" Target="../media/image5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5.xml"/><Relationship Id="rId5" Type="http://schemas.openxmlformats.org/officeDocument/2006/relationships/image" Target="../media/image4.sv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62.png"/></Relationships>
</file>

<file path=ppt/slides/_rels/slide2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2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14.xml"/></Relationships>
</file>

<file path=ppt/slides/_rels/slide27.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14.xml"/></Relationships>
</file>

<file path=ppt/slides/_rels/slide28.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14.xml"/></Relationships>
</file>

<file path=ppt/slides/_rels/slide2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14.xml"/></Relationships>
</file>

<file path=ppt/slides/_rels/slide3.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30.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14.xml"/></Relationships>
</file>

<file path=ppt/slides/_rels/slide31.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14.xml"/></Relationships>
</file>

<file path=ppt/slides/_rels/slide32.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14.xml"/></Relationships>
</file>

<file path=ppt/slides/_rels/slide33.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14.xml"/></Relationships>
</file>

<file path=ppt/slides/_rels/slide34.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14.xml"/></Relationships>
</file>

<file path=ppt/slides/_rels/slide3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14.xml"/></Relationships>
</file>

<file path=ppt/slides/_rels/slide36.xml.rels><?xml version="1.0" encoding="UTF-8" standalone="yes"?>
<Relationships xmlns="http://schemas.openxmlformats.org/package/2006/relationships"><Relationship Id="rId3" Type="http://schemas.openxmlformats.org/officeDocument/2006/relationships/image" Target="../media/image79.sv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hyperlink" Target="https://microsoft.com/university"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81.svg"/><Relationship Id="rId2" Type="http://schemas.openxmlformats.org/officeDocument/2006/relationships/image" Target="../media/image80.png"/><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75.xml"/></Relationships>
</file>

<file path=ppt/slides/_rels/slide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xml"/><Relationship Id="rId1" Type="http://schemas.openxmlformats.org/officeDocument/2006/relationships/slideLayout" Target="../slideLayouts/slideLayout213.xml"/></Relationships>
</file>

<file path=ppt/slides/_rels/slide7.xml.rels><?xml version="1.0" encoding="UTF-8" standalone="yes"?>
<Relationships xmlns="http://schemas.openxmlformats.org/package/2006/relationships"><Relationship Id="rId3" Type="http://schemas.openxmlformats.org/officeDocument/2006/relationships/hyperlink" Target="https://docs.microsoft.com/en-us/dotnet/api/microsoft.ml.transforms.featurecontributioncalculatingestimator?view=ml-dotnet" TargetMode="External"/><Relationship Id="rId2" Type="http://schemas.openxmlformats.org/officeDocument/2006/relationships/notesSlide" Target="../notesSlides/notesSlide3.xml"/><Relationship Id="rId1" Type="http://schemas.openxmlformats.org/officeDocument/2006/relationships/slideLayout" Target="../slideLayouts/slideLayout109.xml"/><Relationship Id="rId6" Type="http://schemas.openxmlformats.org/officeDocument/2006/relationships/hyperlink" Target="https://github.com/dotnet/machinelearning-samples/tree/main/samples/csharp/end-to-end-apps/Model-Explainability" TargetMode="External"/><Relationship Id="rId5" Type="http://schemas.openxmlformats.org/officeDocument/2006/relationships/hyperlink" Target="https://docs.microsoft.com/en-us/dotnet/machine-learning/how-to-guides/explain-machine-learning-model-permutation-feature-importance-ml-net" TargetMode="External"/><Relationship Id="rId4" Type="http://schemas.openxmlformats.org/officeDocument/2006/relationships/hyperlink" Target="https://docs.microsoft.com/en-us/dotnet/api/microsoft.ml.permutationfeatureimportanceextensions?view=ml-dotnet"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1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EDABDB7A-EC28-4739-83CD-BFBAD13D285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7330662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78C8837-71C9-4DDF-9B23-792FBE137527}"/>
              </a:ext>
            </a:extLst>
          </p:cNvPr>
          <p:cNvSpPr>
            <a:spLocks noGrp="1"/>
          </p:cNvSpPr>
          <p:nvPr>
            <p:ph type="title"/>
          </p:nvPr>
        </p:nvSpPr>
        <p:spPr/>
        <p:txBody>
          <a:bodyPr/>
          <a:lstStyle/>
          <a:p>
            <a:r>
              <a:rPr lang="en-US"/>
              <a:t>Key Insights – </a:t>
            </a:r>
            <a:r>
              <a:rPr lang="en-US" b="1">
                <a:cs typeface="Calibri" panose="020F0502020204030204"/>
              </a:rPr>
              <a:t>User Study Part 2 </a:t>
            </a:r>
            <a:r>
              <a:rPr lang="en-US" sz="2800">
                <a:cs typeface="Calibri" panose="020F0502020204030204"/>
              </a:rPr>
              <a:t>(7 participants) </a:t>
            </a:r>
            <a:endParaRPr lang="en-US"/>
          </a:p>
        </p:txBody>
      </p:sp>
      <p:sp>
        <p:nvSpPr>
          <p:cNvPr id="5" name="Content Placeholder 4">
            <a:extLst>
              <a:ext uri="{FF2B5EF4-FFF2-40B4-BE49-F238E27FC236}">
                <a16:creationId xmlns:a16="http://schemas.microsoft.com/office/drawing/2014/main" id="{E9C27461-21BF-451A-92D8-9EAE0DF9E849}"/>
              </a:ext>
            </a:extLst>
          </p:cNvPr>
          <p:cNvSpPr>
            <a:spLocks noGrp="1"/>
          </p:cNvSpPr>
          <p:nvPr>
            <p:ph idx="1"/>
          </p:nvPr>
        </p:nvSpPr>
        <p:spPr>
          <a:xfrm>
            <a:off x="584200" y="1435503"/>
            <a:ext cx="11018520" cy="4965297"/>
          </a:xfrm>
        </p:spPr>
        <p:txBody>
          <a:bodyPr vert="horz" wrap="square" lIns="0" tIns="0" rIns="0" bIns="0" rtlCol="0" anchor="t">
            <a:noAutofit/>
          </a:bodyPr>
          <a:lstStyle/>
          <a:p>
            <a:pPr marL="0" marR="0" indent="0">
              <a:lnSpc>
                <a:spcPct val="107000"/>
              </a:lnSpc>
              <a:spcBef>
                <a:spcPts val="0"/>
              </a:spcBef>
              <a:spcAft>
                <a:spcPts val="800"/>
              </a:spcAft>
              <a:buNone/>
            </a:pPr>
            <a:r>
              <a:rPr lang="en-US" sz="2400">
                <a:solidFill>
                  <a:srgbClr val="000000"/>
                </a:solidFill>
                <a:effectLst/>
                <a:ea typeface="Calibri" panose="020F0502020204030204" pitchFamily="34" charset="0"/>
                <a:cs typeface="Arial" panose="020B0604020202020204" pitchFamily="34" charset="0"/>
              </a:rPr>
              <a:t>Customers were </a:t>
            </a:r>
            <a:r>
              <a:rPr lang="en-US" sz="2400" b="1">
                <a:solidFill>
                  <a:srgbClr val="000000"/>
                </a:solidFill>
                <a:effectLst/>
                <a:ea typeface="Calibri" panose="020F0502020204030204" pitchFamily="34" charset="0"/>
                <a:cs typeface="Arial" panose="020B0604020202020204" pitchFamily="34" charset="0"/>
              </a:rPr>
              <a:t>wholly more successful with the updated PFI API </a:t>
            </a:r>
            <a:r>
              <a:rPr lang="en-US" sz="2400">
                <a:solidFill>
                  <a:srgbClr val="000000"/>
                </a:solidFill>
                <a:effectLst/>
                <a:ea typeface="Calibri" panose="020F0502020204030204" pitchFamily="34" charset="0"/>
                <a:cs typeface="Arial" panose="020B0604020202020204" pitchFamily="34" charset="0"/>
              </a:rPr>
              <a:t>than the original PFI API tested in the last user study.</a:t>
            </a:r>
            <a:endParaRPr lang="en-US" sz="2400">
              <a:effectLst/>
              <a:ea typeface="Calibri" panose="020F0502020204030204" pitchFamily="34" charset="0"/>
              <a:cs typeface="Arial" panose="020B0604020202020204" pitchFamily="34" charset="0"/>
            </a:endParaRPr>
          </a:p>
          <a:p>
            <a:pPr marL="0" marR="0" indent="0">
              <a:lnSpc>
                <a:spcPct val="107000"/>
              </a:lnSpc>
              <a:spcBef>
                <a:spcPts val="0"/>
              </a:spcBef>
              <a:spcAft>
                <a:spcPts val="800"/>
              </a:spcAft>
              <a:buNone/>
            </a:pPr>
            <a:r>
              <a:rPr lang="en-US" sz="2400">
                <a:solidFill>
                  <a:srgbClr val="000000"/>
                </a:solidFill>
                <a:effectLst/>
                <a:ea typeface="Calibri" panose="020F0502020204030204" pitchFamily="34" charset="0"/>
                <a:cs typeface="Arial"/>
              </a:rPr>
              <a:t>Customers were </a:t>
            </a:r>
            <a:r>
              <a:rPr lang="en-US" sz="2400" b="1">
                <a:solidFill>
                  <a:srgbClr val="000000"/>
                </a:solidFill>
                <a:effectLst/>
                <a:ea typeface="Calibri" panose="020F0502020204030204" pitchFamily="34" charset="0"/>
                <a:cs typeface="Arial"/>
              </a:rPr>
              <a:t>excited about the mockups for expanded explainability offerings</a:t>
            </a:r>
            <a:r>
              <a:rPr lang="en-US" sz="2400">
                <a:solidFill>
                  <a:srgbClr val="000000"/>
                </a:solidFill>
                <a:effectLst/>
                <a:ea typeface="Calibri" panose="020F0502020204030204" pitchFamily="34" charset="0"/>
                <a:cs typeface="Arial"/>
              </a:rPr>
              <a:t>, saying it </a:t>
            </a:r>
            <a:r>
              <a:rPr lang="en-US" sz="2400" b="1">
                <a:solidFill>
                  <a:srgbClr val="000000"/>
                </a:solidFill>
                <a:effectLst/>
                <a:ea typeface="Calibri" panose="020F0502020204030204" pitchFamily="34" charset="0"/>
                <a:cs typeface="Arial"/>
              </a:rPr>
              <a:t>made explainability part of their workflow</a:t>
            </a:r>
            <a:r>
              <a:rPr lang="en-US" sz="2400">
                <a:solidFill>
                  <a:srgbClr val="000000"/>
                </a:solidFill>
                <a:effectLst/>
                <a:ea typeface="Calibri" panose="020F0502020204030204" pitchFamily="34" charset="0"/>
                <a:cs typeface="Arial"/>
              </a:rPr>
              <a:t>, would</a:t>
            </a:r>
            <a:r>
              <a:rPr lang="en-US" sz="2400" b="1">
                <a:solidFill>
                  <a:srgbClr val="000000"/>
                </a:solidFill>
                <a:effectLst/>
                <a:ea typeface="Calibri" panose="020F0502020204030204" pitchFamily="34" charset="0"/>
                <a:cs typeface="Arial"/>
              </a:rPr>
              <a:t> help them learn</a:t>
            </a:r>
            <a:r>
              <a:rPr lang="en-US" sz="2400">
                <a:effectLst/>
                <a:ea typeface="Calibri" panose="020F0502020204030204" pitchFamily="34" charset="0"/>
                <a:cs typeface="Arial"/>
              </a:rPr>
              <a:t> </a:t>
            </a:r>
            <a:r>
              <a:rPr lang="en-US" sz="2400" b="1">
                <a:solidFill>
                  <a:srgbClr val="000000"/>
                </a:solidFill>
                <a:effectLst/>
                <a:ea typeface="Calibri" panose="020F0502020204030204" pitchFamily="34" charset="0"/>
                <a:cs typeface="Arial"/>
              </a:rPr>
              <a:t> and share insights with customers</a:t>
            </a:r>
            <a:r>
              <a:rPr lang="en-US" sz="2400">
                <a:solidFill>
                  <a:srgbClr val="000000"/>
                </a:solidFill>
                <a:effectLst/>
                <a:ea typeface="Calibri" panose="020F0502020204030204" pitchFamily="34" charset="0"/>
                <a:cs typeface="Arial"/>
              </a:rPr>
              <a:t>, but they had varied ideas of how the information should be presented. They also thought </a:t>
            </a:r>
            <a:r>
              <a:rPr lang="en-US" sz="2400" b="1">
                <a:solidFill>
                  <a:srgbClr val="000000"/>
                </a:solidFill>
                <a:effectLst/>
                <a:ea typeface="Calibri" panose="020F0502020204030204" pitchFamily="34" charset="0"/>
                <a:cs typeface="Arial"/>
              </a:rPr>
              <a:t>autogenerated graphs gave them the value</a:t>
            </a:r>
            <a:r>
              <a:rPr lang="en-US" sz="2400">
                <a:solidFill>
                  <a:srgbClr val="000000"/>
                </a:solidFill>
                <a:effectLst/>
                <a:ea typeface="Calibri" panose="020F0502020204030204" pitchFamily="34" charset="0"/>
                <a:cs typeface="Arial"/>
              </a:rPr>
              <a:t> without having to write the code and create graphs on their own.</a:t>
            </a:r>
            <a:endParaRPr lang="en-US" sz="2400">
              <a:effectLst/>
              <a:ea typeface="Calibri" panose="020F0502020204030204" pitchFamily="34" charset="0"/>
              <a:cs typeface="Arial"/>
            </a:endParaRPr>
          </a:p>
          <a:p>
            <a:pPr marL="0" indent="0">
              <a:spcBef>
                <a:spcPts val="0"/>
              </a:spcBef>
              <a:spcAft>
                <a:spcPts val="800"/>
              </a:spcAft>
              <a:buNone/>
            </a:pPr>
            <a:r>
              <a:rPr lang="en-US" sz="2400">
                <a:solidFill>
                  <a:srgbClr val="000000"/>
                </a:solidFill>
                <a:effectLst/>
                <a:ea typeface="Calibri" panose="020F0502020204030204" pitchFamily="34" charset="0"/>
                <a:cs typeface="Arial"/>
              </a:rPr>
              <a:t>Customers have mixed feelings about fairness where </a:t>
            </a:r>
            <a:r>
              <a:rPr lang="en-US" sz="2400" b="1">
                <a:solidFill>
                  <a:srgbClr val="000000"/>
                </a:solidFill>
                <a:effectLst/>
                <a:ea typeface="Calibri" panose="020F0502020204030204" pitchFamily="34" charset="0"/>
                <a:cs typeface="Arial"/>
              </a:rPr>
              <a:t>many don’t see how fairness relates to their use case</a:t>
            </a:r>
            <a:r>
              <a:rPr lang="en-US" sz="2400">
                <a:solidFill>
                  <a:srgbClr val="000000"/>
                </a:solidFill>
                <a:effectLst/>
                <a:ea typeface="Calibri" panose="020F0502020204030204" pitchFamily="34" charset="0"/>
                <a:cs typeface="Arial"/>
              </a:rPr>
              <a:t>. Most believe </a:t>
            </a:r>
            <a:r>
              <a:rPr lang="en-US" sz="2400" b="1">
                <a:solidFill>
                  <a:srgbClr val="000000"/>
                </a:solidFill>
                <a:effectLst/>
                <a:ea typeface="Calibri" panose="020F0502020204030204" pitchFamily="34" charset="0"/>
                <a:cs typeface="Arial"/>
              </a:rPr>
              <a:t>fairness is the responsibility of the user, but the tooling can help</a:t>
            </a:r>
            <a:r>
              <a:rPr lang="en-US" sz="2400">
                <a:cs typeface="Segoe UI"/>
              </a:rPr>
              <a:t> </a:t>
            </a:r>
            <a:endParaRPr lang="en-US" sz="2400"/>
          </a:p>
        </p:txBody>
      </p:sp>
    </p:spTree>
    <p:extLst>
      <p:ext uri="{BB962C8B-B14F-4D97-AF65-F5344CB8AC3E}">
        <p14:creationId xmlns:p14="http://schemas.microsoft.com/office/powerpoint/2010/main" val="11463510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59CE71-56BE-437D-A20C-A451C11B8EA8}"/>
              </a:ext>
            </a:extLst>
          </p:cNvPr>
          <p:cNvSpPr>
            <a:spLocks noGrp="1"/>
          </p:cNvSpPr>
          <p:nvPr>
            <p:ph type="title"/>
          </p:nvPr>
        </p:nvSpPr>
        <p:spPr/>
        <p:txBody>
          <a:bodyPr/>
          <a:lstStyle/>
          <a:p>
            <a:r>
              <a:rPr lang="en-US"/>
              <a:t>Next Steps</a:t>
            </a:r>
          </a:p>
        </p:txBody>
      </p:sp>
      <p:graphicFrame>
        <p:nvGraphicFramePr>
          <p:cNvPr id="7" name="Content Placeholder 6">
            <a:extLst>
              <a:ext uri="{FF2B5EF4-FFF2-40B4-BE49-F238E27FC236}">
                <a16:creationId xmlns:a16="http://schemas.microsoft.com/office/drawing/2014/main" id="{C24838DF-B723-40B6-BFCE-716A269A68B1}"/>
              </a:ext>
            </a:extLst>
          </p:cNvPr>
          <p:cNvGraphicFramePr>
            <a:graphicFrameLocks noGrp="1"/>
          </p:cNvGraphicFramePr>
          <p:nvPr>
            <p:ph idx="1"/>
          </p:nvPr>
        </p:nvGraphicFramePr>
        <p:xfrm>
          <a:off x="585217" y="1011198"/>
          <a:ext cx="10842778" cy="5748050"/>
        </p:xfrm>
        <a:graphic>
          <a:graphicData uri="http://schemas.openxmlformats.org/drawingml/2006/table">
            <a:tbl>
              <a:tblPr firstRow="1" firstCol="1" bandRow="1">
                <a:tableStyleId>{5C22544A-7EE6-4342-B048-85BDC9FD1C3A}</a:tableStyleId>
              </a:tblPr>
              <a:tblGrid>
                <a:gridCol w="7456602">
                  <a:extLst>
                    <a:ext uri="{9D8B030D-6E8A-4147-A177-3AD203B41FA5}">
                      <a16:colId xmlns:a16="http://schemas.microsoft.com/office/drawing/2014/main" val="180290940"/>
                    </a:ext>
                  </a:extLst>
                </a:gridCol>
                <a:gridCol w="1236644">
                  <a:extLst>
                    <a:ext uri="{9D8B030D-6E8A-4147-A177-3AD203B41FA5}">
                      <a16:colId xmlns:a16="http://schemas.microsoft.com/office/drawing/2014/main" val="2723160709"/>
                    </a:ext>
                  </a:extLst>
                </a:gridCol>
                <a:gridCol w="2149532">
                  <a:extLst>
                    <a:ext uri="{9D8B030D-6E8A-4147-A177-3AD203B41FA5}">
                      <a16:colId xmlns:a16="http://schemas.microsoft.com/office/drawing/2014/main" val="2421162158"/>
                    </a:ext>
                  </a:extLst>
                </a:gridCol>
              </a:tblGrid>
              <a:tr h="604951">
                <a:tc>
                  <a:txBody>
                    <a:bodyPr/>
                    <a:lstStyle/>
                    <a:p>
                      <a:pPr marL="0" marR="0" indent="0" algn="l" fontAlgn="t">
                        <a:lnSpc>
                          <a:spcPct val="107000"/>
                        </a:lnSpc>
                        <a:spcBef>
                          <a:spcPts val="0"/>
                        </a:spcBef>
                        <a:spcAft>
                          <a:spcPts val="0"/>
                        </a:spcAft>
                        <a:buFont typeface="Arial" panose="020B0604020202020204" pitchFamily="34" charset="0"/>
                        <a:buNone/>
                      </a:pPr>
                      <a:r>
                        <a:rPr lang="en-US" sz="1600" u="none" strike="noStrike">
                          <a:effectLst/>
                        </a:rPr>
                        <a:t>Task</a:t>
                      </a:r>
                      <a:endParaRPr lang="en-US" sz="2800" b="0" i="0" u="none" strike="noStrike">
                        <a:effectLst/>
                        <a:latin typeface="Arial" panose="020B0604020202020204" pitchFamily="34" charset="0"/>
                      </a:endParaRPr>
                    </a:p>
                  </a:txBody>
                  <a:tcPr marL="68580" marR="68580" marT="6350" marB="0"/>
                </a:tc>
                <a:tc>
                  <a:txBody>
                    <a:bodyPr/>
                    <a:lstStyle/>
                    <a:p>
                      <a:pPr marL="0" marR="0" indent="0" algn="l" fontAlgn="t">
                        <a:lnSpc>
                          <a:spcPct val="107000"/>
                        </a:lnSpc>
                        <a:spcBef>
                          <a:spcPts val="0"/>
                        </a:spcBef>
                        <a:spcAft>
                          <a:spcPts val="0"/>
                        </a:spcAft>
                        <a:buFont typeface="Arial" panose="020B0604020202020204" pitchFamily="34" charset="0"/>
                        <a:buNone/>
                      </a:pPr>
                      <a:r>
                        <a:rPr lang="en-US" sz="1600" u="none" strike="noStrike">
                          <a:effectLst/>
                        </a:rPr>
                        <a:t>Customer Priority</a:t>
                      </a:r>
                      <a:r>
                        <a:rPr lang="en-US" sz="1050" u="none" strike="noStrike">
                          <a:effectLst/>
                        </a:rPr>
                        <a:t> </a:t>
                      </a:r>
                      <a:endParaRPr lang="en-US" sz="2800" b="0" i="0" u="none" strike="noStrike">
                        <a:effectLst/>
                        <a:latin typeface="Arial" panose="020B0604020202020204" pitchFamily="34" charset="0"/>
                      </a:endParaRPr>
                    </a:p>
                  </a:txBody>
                  <a:tcPr marL="68580" marR="68580" marT="6350" marB="0"/>
                </a:tc>
                <a:tc>
                  <a:txBody>
                    <a:bodyPr/>
                    <a:lstStyle/>
                    <a:p>
                      <a:pPr marL="0" marR="0" indent="0" algn="l" fontAlgn="t">
                        <a:lnSpc>
                          <a:spcPct val="107000"/>
                        </a:lnSpc>
                        <a:spcBef>
                          <a:spcPts val="0"/>
                        </a:spcBef>
                        <a:spcAft>
                          <a:spcPts val="0"/>
                        </a:spcAft>
                        <a:buFont typeface="Arial" panose="020B0604020202020204" pitchFamily="34" charset="0"/>
                        <a:buNone/>
                      </a:pPr>
                      <a:r>
                        <a:rPr lang="en-US" sz="1600" u="none" strike="noStrike">
                          <a:effectLst/>
                        </a:rPr>
                        <a:t>Impact/</a:t>
                      </a:r>
                      <a:endParaRPr lang="en-US" sz="2800" u="none" strike="noStrike">
                        <a:effectLst/>
                      </a:endParaRPr>
                    </a:p>
                    <a:p>
                      <a:pPr marL="0" marR="0" indent="0" algn="l" fontAlgn="t">
                        <a:lnSpc>
                          <a:spcPct val="107000"/>
                        </a:lnSpc>
                        <a:spcBef>
                          <a:spcPts val="0"/>
                        </a:spcBef>
                        <a:spcAft>
                          <a:spcPts val="0"/>
                        </a:spcAft>
                        <a:buFont typeface="Arial" panose="020B0604020202020204" pitchFamily="34" charset="0"/>
                        <a:buNone/>
                      </a:pPr>
                      <a:r>
                        <a:rPr lang="en-US" sz="1600" u="none" strike="noStrike">
                          <a:effectLst/>
                        </a:rPr>
                        <a:t>Effort</a:t>
                      </a:r>
                      <a:endParaRPr lang="en-US" sz="2800" b="0" i="0" u="none" strike="noStrike">
                        <a:effectLst/>
                        <a:latin typeface="Arial" panose="020B0604020202020204" pitchFamily="34" charset="0"/>
                      </a:endParaRPr>
                    </a:p>
                  </a:txBody>
                  <a:tcPr marL="68580" marR="68580" marT="6350" marB="0"/>
                </a:tc>
                <a:extLst>
                  <a:ext uri="{0D108BD9-81ED-4DB2-BD59-A6C34878D82A}">
                    <a16:rowId xmlns:a16="http://schemas.microsoft.com/office/drawing/2014/main" val="1901596444"/>
                  </a:ext>
                </a:extLst>
              </a:tr>
              <a:tr h="310739">
                <a:tc>
                  <a:txBody>
                    <a:bodyPr/>
                    <a:lstStyle/>
                    <a:p>
                      <a:pPr marL="0" marR="0" indent="0" algn="l" fontAlgn="t">
                        <a:lnSpc>
                          <a:spcPct val="107000"/>
                        </a:lnSpc>
                        <a:spcBef>
                          <a:spcPts val="0"/>
                        </a:spcBef>
                        <a:spcAft>
                          <a:spcPts val="0"/>
                        </a:spcAft>
                        <a:buClrTx/>
                        <a:buSzPts val="1100"/>
                        <a:buFont typeface="Arial" panose="020B0604020202020204" pitchFamily="34" charset="0"/>
                        <a:buNone/>
                      </a:pPr>
                      <a:r>
                        <a:rPr lang="en-US" sz="1600" b="0" u="none" strike="noStrike">
                          <a:solidFill>
                            <a:sysClr val="windowText" lastClr="000000"/>
                          </a:solidFill>
                          <a:effectLst/>
                        </a:rPr>
                        <a:t>Deploy the suggested PFI API updates (</a:t>
                      </a:r>
                      <a:r>
                        <a:rPr lang="en-US" sz="1600" b="0" u="none" strike="noStrike">
                          <a:solidFill>
                            <a:schemeClr val="tx1"/>
                          </a:solidFill>
                          <a:effectLst/>
                          <a:hlinkClick r:id="rId2">
                            <a:extLst>
                              <a:ext uri="{A12FA001-AC4F-418D-AE19-62706E023703}">
                                <ahyp:hlinkClr xmlns:ahyp="http://schemas.microsoft.com/office/drawing/2018/hyperlinkcolor" val="tx"/>
                              </a:ext>
                            </a:extLst>
                          </a:hlinkClick>
                        </a:rPr>
                        <a:t>Link to spec</a:t>
                      </a:r>
                      <a:r>
                        <a:rPr lang="en-US" sz="1600" b="0" u="none" strike="noStrike">
                          <a:solidFill>
                            <a:sysClr val="windowText" lastClr="000000"/>
                          </a:solidFill>
                          <a:effectLst/>
                        </a:rPr>
                        <a:t>).</a:t>
                      </a:r>
                      <a:endParaRPr lang="en-US" sz="1600" b="0" i="0" u="none" strike="noStrike">
                        <a:solidFill>
                          <a:sysClr val="windowText" lastClr="000000"/>
                        </a:solidFill>
                        <a:effectLst/>
                        <a:latin typeface="Arial" panose="020B0604020202020204" pitchFamily="34" charset="0"/>
                      </a:endParaRPr>
                    </a:p>
                  </a:txBody>
                  <a:tcPr marL="68580" marR="68580" marT="6350" marB="0">
                    <a:solidFill>
                      <a:schemeClr val="accent1">
                        <a:lumMod val="40000"/>
                        <a:lumOff val="60000"/>
                      </a:schemeClr>
                    </a:solidFill>
                  </a:tcPr>
                </a:tc>
                <a:tc>
                  <a:txBody>
                    <a:bodyPr/>
                    <a:lstStyle/>
                    <a:p>
                      <a:pPr marL="0" marR="0" indent="0" algn="l" fontAlgn="t">
                        <a:lnSpc>
                          <a:spcPct val="107000"/>
                        </a:lnSpc>
                        <a:spcBef>
                          <a:spcPts val="0"/>
                        </a:spcBef>
                        <a:spcAft>
                          <a:spcPts val="0"/>
                        </a:spcAft>
                        <a:buFont typeface="Arial" panose="020B0604020202020204" pitchFamily="34" charset="0"/>
                        <a:buNone/>
                      </a:pPr>
                      <a:r>
                        <a:rPr lang="en-US" sz="1600" u="none" strike="noStrike">
                          <a:effectLst/>
                        </a:rPr>
                        <a:t> </a:t>
                      </a:r>
                      <a:endParaRPr lang="en-US" sz="2800" b="0" i="0" u="none" strike="noStrike">
                        <a:effectLst/>
                        <a:latin typeface="Arial" panose="020B0604020202020204" pitchFamily="34" charset="0"/>
                      </a:endParaRPr>
                    </a:p>
                  </a:txBody>
                  <a:tcPr marL="68580" marR="68580" marT="6350" marB="0"/>
                </a:tc>
                <a:tc>
                  <a:txBody>
                    <a:bodyPr/>
                    <a:lstStyle/>
                    <a:p>
                      <a:pPr marL="0" marR="0" indent="0" algn="l" fontAlgn="t">
                        <a:lnSpc>
                          <a:spcPct val="107000"/>
                        </a:lnSpc>
                        <a:spcBef>
                          <a:spcPts val="0"/>
                        </a:spcBef>
                        <a:spcAft>
                          <a:spcPts val="0"/>
                        </a:spcAft>
                        <a:buFont typeface="Arial" panose="020B0604020202020204" pitchFamily="34" charset="0"/>
                        <a:buNone/>
                      </a:pPr>
                      <a:r>
                        <a:rPr lang="en-US" sz="1600" u="none" strike="noStrike">
                          <a:effectLst/>
                        </a:rPr>
                        <a:t> </a:t>
                      </a:r>
                      <a:endParaRPr lang="en-US" sz="2800" b="0" i="0" u="none" strike="noStrike">
                        <a:effectLst/>
                        <a:latin typeface="Arial" panose="020B0604020202020204" pitchFamily="34" charset="0"/>
                      </a:endParaRPr>
                    </a:p>
                  </a:txBody>
                  <a:tcPr marL="68580" marR="68580" marT="6350" marB="0"/>
                </a:tc>
                <a:extLst>
                  <a:ext uri="{0D108BD9-81ED-4DB2-BD59-A6C34878D82A}">
                    <a16:rowId xmlns:a16="http://schemas.microsoft.com/office/drawing/2014/main" val="3920352567"/>
                  </a:ext>
                </a:extLst>
              </a:tr>
              <a:tr h="536484">
                <a:tc>
                  <a:txBody>
                    <a:bodyPr/>
                    <a:lstStyle/>
                    <a:p>
                      <a:pPr marL="466371" marR="0" lvl="1" indent="0" algn="l" fontAlgn="t">
                        <a:lnSpc>
                          <a:spcPct val="107000"/>
                        </a:lnSpc>
                        <a:spcBef>
                          <a:spcPts val="0"/>
                        </a:spcBef>
                        <a:spcAft>
                          <a:spcPts val="0"/>
                        </a:spcAft>
                        <a:buClrTx/>
                        <a:buSzPts val="1100"/>
                        <a:buFont typeface="Arial" panose="020B0604020202020204" pitchFamily="34" charset="0"/>
                        <a:buNone/>
                      </a:pPr>
                      <a:r>
                        <a:rPr lang="en-US" sz="1600" b="0" u="none" strike="noStrike">
                          <a:solidFill>
                            <a:sysClr val="windowText" lastClr="000000"/>
                          </a:solidFill>
                          <a:effectLst/>
                        </a:rPr>
                        <a:t>Merge the proposed changes to the PFI API into the main branch.</a:t>
                      </a:r>
                      <a:endParaRPr lang="en-US" sz="1600" b="0" i="0" u="none" strike="noStrike">
                        <a:solidFill>
                          <a:sysClr val="windowText" lastClr="000000"/>
                        </a:solidFill>
                        <a:effectLst/>
                        <a:latin typeface="Arial" panose="020B0604020202020204" pitchFamily="34" charset="0"/>
                      </a:endParaRPr>
                    </a:p>
                  </a:txBody>
                  <a:tcPr marL="68580" marR="68580" marT="6350" marB="0">
                    <a:solidFill>
                      <a:schemeClr val="accent1">
                        <a:lumMod val="40000"/>
                        <a:lumOff val="60000"/>
                      </a:schemeClr>
                    </a:solidFill>
                  </a:tcPr>
                </a:tc>
                <a:tc>
                  <a:txBody>
                    <a:bodyPr/>
                    <a:lstStyle/>
                    <a:p>
                      <a:pPr marL="0" marR="0" indent="0" algn="l" fontAlgn="t">
                        <a:lnSpc>
                          <a:spcPct val="107000"/>
                        </a:lnSpc>
                        <a:spcBef>
                          <a:spcPts val="0"/>
                        </a:spcBef>
                        <a:spcAft>
                          <a:spcPts val="0"/>
                        </a:spcAft>
                        <a:buFont typeface="Arial" panose="020B0604020202020204" pitchFamily="34" charset="0"/>
                        <a:buNone/>
                      </a:pPr>
                      <a:r>
                        <a:rPr lang="en-US" sz="1600" u="none" strike="noStrike">
                          <a:effectLst/>
                        </a:rPr>
                        <a:t>P0</a:t>
                      </a:r>
                      <a:endParaRPr lang="en-US" sz="2800" b="0" i="0" u="none" strike="noStrike">
                        <a:effectLst/>
                        <a:latin typeface="Arial" panose="020B0604020202020204" pitchFamily="34" charset="0"/>
                      </a:endParaRPr>
                    </a:p>
                  </a:txBody>
                  <a:tcPr marL="68580" marR="68580" marT="6350" marB="0"/>
                </a:tc>
                <a:tc>
                  <a:txBody>
                    <a:bodyPr/>
                    <a:lstStyle/>
                    <a:p>
                      <a:pPr marL="0" marR="0" indent="0" algn="l" fontAlgn="t">
                        <a:lnSpc>
                          <a:spcPct val="107000"/>
                        </a:lnSpc>
                        <a:spcBef>
                          <a:spcPts val="0"/>
                        </a:spcBef>
                        <a:spcAft>
                          <a:spcPts val="0"/>
                        </a:spcAft>
                        <a:buFont typeface="Arial" panose="020B0604020202020204" pitchFamily="34" charset="0"/>
                        <a:buNone/>
                      </a:pPr>
                      <a:r>
                        <a:rPr lang="en-US" sz="1600" u="none" strike="noStrike">
                          <a:effectLst/>
                        </a:rPr>
                        <a:t>High impact, low effort</a:t>
                      </a:r>
                      <a:endParaRPr lang="en-US" sz="2800" b="0" i="0" u="none" strike="noStrike">
                        <a:effectLst/>
                        <a:latin typeface="Arial" panose="020B0604020202020204" pitchFamily="34" charset="0"/>
                      </a:endParaRPr>
                    </a:p>
                  </a:txBody>
                  <a:tcPr marL="68580" marR="68580" marT="6350" marB="0"/>
                </a:tc>
                <a:extLst>
                  <a:ext uri="{0D108BD9-81ED-4DB2-BD59-A6C34878D82A}">
                    <a16:rowId xmlns:a16="http://schemas.microsoft.com/office/drawing/2014/main" val="592493344"/>
                  </a:ext>
                </a:extLst>
              </a:tr>
              <a:tr h="536484">
                <a:tc>
                  <a:txBody>
                    <a:bodyPr/>
                    <a:lstStyle/>
                    <a:p>
                      <a:pPr marL="466371" marR="0" lvl="1" indent="0" algn="l" fontAlgn="t">
                        <a:lnSpc>
                          <a:spcPct val="107000"/>
                        </a:lnSpc>
                        <a:spcBef>
                          <a:spcPts val="0"/>
                        </a:spcBef>
                        <a:spcAft>
                          <a:spcPts val="0"/>
                        </a:spcAft>
                        <a:buClrTx/>
                        <a:buSzPts val="1100"/>
                        <a:buFont typeface="Arial" panose="020B0604020202020204" pitchFamily="34" charset="0"/>
                        <a:buNone/>
                      </a:pPr>
                      <a:r>
                        <a:rPr lang="en-US" sz="1600" b="0" u="none" strike="noStrike">
                          <a:solidFill>
                            <a:sysClr val="windowText" lastClr="000000"/>
                          </a:solidFill>
                          <a:effectLst/>
                        </a:rPr>
                        <a:t>Update the existing tutorial and documentation for PFI.</a:t>
                      </a:r>
                      <a:endParaRPr lang="en-US" sz="1600" b="0" i="0" u="none" strike="noStrike">
                        <a:solidFill>
                          <a:sysClr val="windowText" lastClr="000000"/>
                        </a:solidFill>
                        <a:effectLst/>
                        <a:latin typeface="Arial" panose="020B0604020202020204" pitchFamily="34" charset="0"/>
                      </a:endParaRPr>
                    </a:p>
                  </a:txBody>
                  <a:tcPr marL="68580" marR="68580" marT="6350" marB="0">
                    <a:solidFill>
                      <a:schemeClr val="accent1">
                        <a:lumMod val="40000"/>
                        <a:lumOff val="60000"/>
                      </a:schemeClr>
                    </a:solidFill>
                  </a:tcPr>
                </a:tc>
                <a:tc>
                  <a:txBody>
                    <a:bodyPr/>
                    <a:lstStyle/>
                    <a:p>
                      <a:pPr marL="0" marR="0" indent="0" algn="l" fontAlgn="t">
                        <a:lnSpc>
                          <a:spcPct val="107000"/>
                        </a:lnSpc>
                        <a:spcBef>
                          <a:spcPts val="0"/>
                        </a:spcBef>
                        <a:spcAft>
                          <a:spcPts val="0"/>
                        </a:spcAft>
                        <a:buFont typeface="Arial" panose="020B0604020202020204" pitchFamily="34" charset="0"/>
                        <a:buNone/>
                      </a:pPr>
                      <a:r>
                        <a:rPr lang="en-US" sz="1600" u="none" strike="noStrike">
                          <a:effectLst/>
                        </a:rPr>
                        <a:t>P0</a:t>
                      </a:r>
                      <a:endParaRPr lang="en-US" sz="2800" b="0" i="0" u="none" strike="noStrike">
                        <a:effectLst/>
                        <a:latin typeface="Arial" panose="020B0604020202020204" pitchFamily="34" charset="0"/>
                      </a:endParaRPr>
                    </a:p>
                  </a:txBody>
                  <a:tcPr marL="68580" marR="68580" marT="6350" marB="0"/>
                </a:tc>
                <a:tc>
                  <a:txBody>
                    <a:bodyPr/>
                    <a:lstStyle/>
                    <a:p>
                      <a:pPr marL="0" marR="0" indent="0" algn="l" fontAlgn="t">
                        <a:lnSpc>
                          <a:spcPct val="107000"/>
                        </a:lnSpc>
                        <a:spcBef>
                          <a:spcPts val="0"/>
                        </a:spcBef>
                        <a:spcAft>
                          <a:spcPts val="0"/>
                        </a:spcAft>
                        <a:buFont typeface="Arial" panose="020B0604020202020204" pitchFamily="34" charset="0"/>
                        <a:buNone/>
                      </a:pPr>
                      <a:r>
                        <a:rPr lang="en-US" sz="1600" u="none" strike="noStrike">
                          <a:effectLst/>
                        </a:rPr>
                        <a:t>Mid impact, low effort</a:t>
                      </a:r>
                      <a:endParaRPr lang="en-US" sz="2800" b="0" i="0" u="none" strike="noStrike">
                        <a:effectLst/>
                        <a:latin typeface="Arial" panose="020B0604020202020204" pitchFamily="34" charset="0"/>
                      </a:endParaRPr>
                    </a:p>
                  </a:txBody>
                  <a:tcPr marL="68580" marR="68580" marT="6350" marB="0"/>
                </a:tc>
                <a:extLst>
                  <a:ext uri="{0D108BD9-81ED-4DB2-BD59-A6C34878D82A}">
                    <a16:rowId xmlns:a16="http://schemas.microsoft.com/office/drawing/2014/main" val="2239519972"/>
                  </a:ext>
                </a:extLst>
              </a:tr>
              <a:tr h="310739">
                <a:tc>
                  <a:txBody>
                    <a:bodyPr/>
                    <a:lstStyle/>
                    <a:p>
                      <a:pPr marL="0" marR="0" indent="0" algn="l" fontAlgn="t">
                        <a:lnSpc>
                          <a:spcPct val="107000"/>
                        </a:lnSpc>
                        <a:spcBef>
                          <a:spcPts val="0"/>
                        </a:spcBef>
                        <a:spcAft>
                          <a:spcPts val="0"/>
                        </a:spcAft>
                        <a:buClrTx/>
                        <a:buSzPts val="1100"/>
                        <a:buFont typeface="Arial" panose="020B0604020202020204" pitchFamily="34" charset="0"/>
                        <a:buNone/>
                      </a:pPr>
                      <a:r>
                        <a:rPr lang="en-US" sz="1600" b="0" u="none" strike="noStrike">
                          <a:solidFill>
                            <a:sysClr val="windowText" lastClr="000000"/>
                          </a:solidFill>
                          <a:effectLst/>
                        </a:rPr>
                        <a:t>Iterate on designs for incorporating explainability into Model Builder.</a:t>
                      </a:r>
                      <a:endParaRPr lang="en-US" sz="1600" b="0" i="0" u="none" strike="noStrike">
                        <a:solidFill>
                          <a:sysClr val="windowText" lastClr="000000"/>
                        </a:solidFill>
                        <a:effectLst/>
                        <a:latin typeface="Arial" panose="020B0604020202020204" pitchFamily="34" charset="0"/>
                      </a:endParaRPr>
                    </a:p>
                  </a:txBody>
                  <a:tcPr marL="68580" marR="68580" marT="6350" marB="0">
                    <a:solidFill>
                      <a:schemeClr val="accent1">
                        <a:lumMod val="40000"/>
                        <a:lumOff val="60000"/>
                      </a:schemeClr>
                    </a:solidFill>
                  </a:tcPr>
                </a:tc>
                <a:tc>
                  <a:txBody>
                    <a:bodyPr/>
                    <a:lstStyle/>
                    <a:p>
                      <a:pPr marL="0" marR="0" indent="0" algn="l" fontAlgn="t">
                        <a:lnSpc>
                          <a:spcPct val="107000"/>
                        </a:lnSpc>
                        <a:spcBef>
                          <a:spcPts val="0"/>
                        </a:spcBef>
                        <a:spcAft>
                          <a:spcPts val="0"/>
                        </a:spcAft>
                        <a:buFont typeface="Arial" panose="020B0604020202020204" pitchFamily="34" charset="0"/>
                        <a:buNone/>
                      </a:pPr>
                      <a:r>
                        <a:rPr lang="en-US" sz="1600" u="none" strike="noStrike">
                          <a:effectLst/>
                        </a:rPr>
                        <a:t> </a:t>
                      </a:r>
                      <a:endParaRPr lang="en-US" sz="2800" b="0" i="0" u="none" strike="noStrike">
                        <a:effectLst/>
                        <a:latin typeface="Arial" panose="020B0604020202020204" pitchFamily="34" charset="0"/>
                      </a:endParaRPr>
                    </a:p>
                  </a:txBody>
                  <a:tcPr marL="68580" marR="68580" marT="6350" marB="0"/>
                </a:tc>
                <a:tc>
                  <a:txBody>
                    <a:bodyPr/>
                    <a:lstStyle/>
                    <a:p>
                      <a:pPr marL="0" marR="0" indent="0" algn="l" fontAlgn="t">
                        <a:lnSpc>
                          <a:spcPct val="107000"/>
                        </a:lnSpc>
                        <a:spcBef>
                          <a:spcPts val="0"/>
                        </a:spcBef>
                        <a:spcAft>
                          <a:spcPts val="0"/>
                        </a:spcAft>
                        <a:buFont typeface="Arial" panose="020B0604020202020204" pitchFamily="34" charset="0"/>
                        <a:buNone/>
                      </a:pPr>
                      <a:r>
                        <a:rPr lang="en-US" sz="1600" u="none" strike="noStrike">
                          <a:effectLst/>
                        </a:rPr>
                        <a:t> </a:t>
                      </a:r>
                      <a:endParaRPr lang="en-US" sz="2800" b="0" i="0" u="none" strike="noStrike">
                        <a:effectLst/>
                        <a:latin typeface="Arial" panose="020B0604020202020204" pitchFamily="34" charset="0"/>
                      </a:endParaRPr>
                    </a:p>
                  </a:txBody>
                  <a:tcPr marL="68580" marR="68580" marT="6350" marB="0"/>
                </a:tc>
                <a:extLst>
                  <a:ext uri="{0D108BD9-81ED-4DB2-BD59-A6C34878D82A}">
                    <a16:rowId xmlns:a16="http://schemas.microsoft.com/office/drawing/2014/main" val="4133390307"/>
                  </a:ext>
                </a:extLst>
              </a:tr>
              <a:tr h="536484">
                <a:tc>
                  <a:txBody>
                    <a:bodyPr/>
                    <a:lstStyle/>
                    <a:p>
                      <a:pPr marL="457200" marR="0" indent="0" algn="l" fontAlgn="t">
                        <a:lnSpc>
                          <a:spcPct val="107000"/>
                        </a:lnSpc>
                        <a:spcBef>
                          <a:spcPts val="0"/>
                        </a:spcBef>
                        <a:spcAft>
                          <a:spcPts val="0"/>
                        </a:spcAft>
                        <a:buClrTx/>
                        <a:buSzPts val="1100"/>
                        <a:buFont typeface="Arial" panose="020B0604020202020204" pitchFamily="34" charset="0"/>
                        <a:buNone/>
                      </a:pPr>
                      <a:r>
                        <a:rPr lang="en-US" sz="1600" b="0" u="none" strike="noStrike">
                          <a:solidFill>
                            <a:sysClr val="windowText" lastClr="000000"/>
                          </a:solidFill>
                          <a:effectLst/>
                        </a:rPr>
                        <a:t>Add a generated graphic for PFI into Model Builder.</a:t>
                      </a:r>
                      <a:endParaRPr lang="en-US" sz="1600" b="0" i="0" u="none" strike="noStrike">
                        <a:solidFill>
                          <a:sysClr val="windowText" lastClr="000000"/>
                        </a:solidFill>
                        <a:effectLst/>
                        <a:latin typeface="Arial" panose="020B0604020202020204" pitchFamily="34" charset="0"/>
                      </a:endParaRPr>
                    </a:p>
                  </a:txBody>
                  <a:tcPr marL="68580" marR="68580" marT="6350" marB="0">
                    <a:solidFill>
                      <a:schemeClr val="accent1">
                        <a:lumMod val="40000"/>
                        <a:lumOff val="60000"/>
                      </a:schemeClr>
                    </a:solidFill>
                  </a:tcPr>
                </a:tc>
                <a:tc>
                  <a:txBody>
                    <a:bodyPr/>
                    <a:lstStyle/>
                    <a:p>
                      <a:pPr marL="0" marR="0" indent="0" algn="l" fontAlgn="t">
                        <a:lnSpc>
                          <a:spcPct val="107000"/>
                        </a:lnSpc>
                        <a:spcBef>
                          <a:spcPts val="0"/>
                        </a:spcBef>
                        <a:spcAft>
                          <a:spcPts val="0"/>
                        </a:spcAft>
                        <a:buFont typeface="Arial" panose="020B0604020202020204" pitchFamily="34" charset="0"/>
                        <a:buNone/>
                      </a:pPr>
                      <a:r>
                        <a:rPr lang="en-US" sz="1600" u="none" strike="noStrike">
                          <a:effectLst/>
                        </a:rPr>
                        <a:t>P0</a:t>
                      </a:r>
                      <a:endParaRPr lang="en-US" sz="2800" b="0" i="0" u="none" strike="noStrike">
                        <a:effectLst/>
                        <a:latin typeface="Arial" panose="020B0604020202020204" pitchFamily="34" charset="0"/>
                      </a:endParaRPr>
                    </a:p>
                  </a:txBody>
                  <a:tcPr marL="68580" marR="68580" marT="6350" marB="0"/>
                </a:tc>
                <a:tc>
                  <a:txBody>
                    <a:bodyPr/>
                    <a:lstStyle/>
                    <a:p>
                      <a:pPr marL="0" marR="0" indent="0" algn="l" fontAlgn="t">
                        <a:lnSpc>
                          <a:spcPct val="107000"/>
                        </a:lnSpc>
                        <a:spcBef>
                          <a:spcPts val="0"/>
                        </a:spcBef>
                        <a:spcAft>
                          <a:spcPts val="0"/>
                        </a:spcAft>
                        <a:buFont typeface="Arial" panose="020B0604020202020204" pitchFamily="34" charset="0"/>
                        <a:buNone/>
                      </a:pPr>
                      <a:r>
                        <a:rPr lang="en-US" sz="1600" u="none" strike="noStrike">
                          <a:effectLst/>
                        </a:rPr>
                        <a:t>High impact, mid effort</a:t>
                      </a:r>
                      <a:endParaRPr lang="en-US" sz="2800" b="0" i="0" u="none" strike="noStrike">
                        <a:effectLst/>
                        <a:latin typeface="Arial" panose="020B0604020202020204" pitchFamily="34" charset="0"/>
                      </a:endParaRPr>
                    </a:p>
                  </a:txBody>
                  <a:tcPr marL="68580" marR="68580" marT="6350" marB="0"/>
                </a:tc>
                <a:extLst>
                  <a:ext uri="{0D108BD9-81ED-4DB2-BD59-A6C34878D82A}">
                    <a16:rowId xmlns:a16="http://schemas.microsoft.com/office/drawing/2014/main" val="3756558489"/>
                  </a:ext>
                </a:extLst>
              </a:tr>
              <a:tr h="613067">
                <a:tc>
                  <a:txBody>
                    <a:bodyPr/>
                    <a:lstStyle/>
                    <a:p>
                      <a:pPr marL="457200" marR="0" indent="0" algn="l" fontAlgn="t">
                        <a:lnSpc>
                          <a:spcPct val="107000"/>
                        </a:lnSpc>
                        <a:spcBef>
                          <a:spcPts val="0"/>
                        </a:spcBef>
                        <a:spcAft>
                          <a:spcPts val="0"/>
                        </a:spcAft>
                        <a:buClrTx/>
                        <a:buSzPts val="1100"/>
                        <a:buFont typeface="Arial" panose="020B0604020202020204" pitchFamily="34" charset="0"/>
                        <a:buNone/>
                      </a:pPr>
                      <a:r>
                        <a:rPr lang="en-US" sz="1600" b="0" u="none" strike="noStrike">
                          <a:solidFill>
                            <a:sysClr val="windowText" lastClr="000000"/>
                          </a:solidFill>
                          <a:effectLst/>
                        </a:rPr>
                        <a:t>Investigate how to surface more interactive explainability features in Model Builder on an Explain page, both design and engineering.</a:t>
                      </a:r>
                      <a:r>
                        <a:rPr lang="en-US" sz="1050" b="0" u="none" strike="noStrike">
                          <a:solidFill>
                            <a:sysClr val="windowText" lastClr="000000"/>
                          </a:solidFill>
                          <a:effectLst/>
                        </a:rPr>
                        <a:t>   </a:t>
                      </a:r>
                      <a:endParaRPr lang="en-US" sz="1600" b="0" i="0" u="none" strike="noStrike">
                        <a:solidFill>
                          <a:sysClr val="windowText" lastClr="000000"/>
                        </a:solidFill>
                        <a:effectLst/>
                        <a:latin typeface="Arial" panose="020B0604020202020204" pitchFamily="34" charset="0"/>
                      </a:endParaRPr>
                    </a:p>
                  </a:txBody>
                  <a:tcPr marL="68580" marR="68580" marT="6350" marB="0">
                    <a:solidFill>
                      <a:schemeClr val="accent1">
                        <a:lumMod val="40000"/>
                        <a:lumOff val="60000"/>
                      </a:schemeClr>
                    </a:solidFill>
                  </a:tcPr>
                </a:tc>
                <a:tc>
                  <a:txBody>
                    <a:bodyPr/>
                    <a:lstStyle/>
                    <a:p>
                      <a:pPr marL="0" marR="0" indent="0" algn="l" fontAlgn="t">
                        <a:lnSpc>
                          <a:spcPct val="107000"/>
                        </a:lnSpc>
                        <a:spcBef>
                          <a:spcPts val="0"/>
                        </a:spcBef>
                        <a:spcAft>
                          <a:spcPts val="0"/>
                        </a:spcAft>
                        <a:buFont typeface="Arial" panose="020B0604020202020204" pitchFamily="34" charset="0"/>
                        <a:buNone/>
                      </a:pPr>
                      <a:r>
                        <a:rPr lang="en-US" sz="1600" u="none" strike="noStrike">
                          <a:effectLst/>
                        </a:rPr>
                        <a:t>P1</a:t>
                      </a:r>
                      <a:endParaRPr lang="en-US" sz="2800" b="0" i="0" u="none" strike="noStrike">
                        <a:effectLst/>
                        <a:latin typeface="Arial" panose="020B0604020202020204" pitchFamily="34" charset="0"/>
                      </a:endParaRPr>
                    </a:p>
                  </a:txBody>
                  <a:tcPr marL="68580" marR="68580" marT="6350" marB="0"/>
                </a:tc>
                <a:tc>
                  <a:txBody>
                    <a:bodyPr/>
                    <a:lstStyle/>
                    <a:p>
                      <a:pPr marL="0" marR="0" indent="0" algn="l" fontAlgn="t">
                        <a:lnSpc>
                          <a:spcPct val="107000"/>
                        </a:lnSpc>
                        <a:spcBef>
                          <a:spcPts val="0"/>
                        </a:spcBef>
                        <a:spcAft>
                          <a:spcPts val="0"/>
                        </a:spcAft>
                        <a:buFont typeface="Arial" panose="020B0604020202020204" pitchFamily="34" charset="0"/>
                        <a:buNone/>
                      </a:pPr>
                      <a:r>
                        <a:rPr lang="en-US" sz="1600" u="none" strike="noStrike">
                          <a:effectLst/>
                        </a:rPr>
                        <a:t>High impact, high effort</a:t>
                      </a:r>
                      <a:endParaRPr lang="en-US" sz="2800" b="0" i="0" u="none" strike="noStrike">
                        <a:effectLst/>
                        <a:latin typeface="Arial" panose="020B0604020202020204" pitchFamily="34" charset="0"/>
                      </a:endParaRPr>
                    </a:p>
                  </a:txBody>
                  <a:tcPr marL="68580" marR="68580" marT="6350" marB="0"/>
                </a:tc>
                <a:extLst>
                  <a:ext uri="{0D108BD9-81ED-4DB2-BD59-A6C34878D82A}">
                    <a16:rowId xmlns:a16="http://schemas.microsoft.com/office/drawing/2014/main" val="3107493274"/>
                  </a:ext>
                </a:extLst>
              </a:tr>
              <a:tr h="536484">
                <a:tc>
                  <a:txBody>
                    <a:bodyPr/>
                    <a:lstStyle/>
                    <a:p>
                      <a:pPr marL="457200" marR="0" indent="0" algn="l" fontAlgn="t">
                        <a:lnSpc>
                          <a:spcPct val="107000"/>
                        </a:lnSpc>
                        <a:spcBef>
                          <a:spcPts val="0"/>
                        </a:spcBef>
                        <a:spcAft>
                          <a:spcPts val="0"/>
                        </a:spcAft>
                        <a:buClrTx/>
                        <a:buSzPts val="1100"/>
                        <a:buFont typeface="Arial" panose="020B0604020202020204" pitchFamily="34" charset="0"/>
                        <a:buNone/>
                      </a:pPr>
                      <a:r>
                        <a:rPr lang="en-US" sz="1600" b="0" u="none" strike="noStrike">
                          <a:solidFill>
                            <a:sysClr val="windowText" lastClr="000000"/>
                          </a:solidFill>
                          <a:effectLst/>
                        </a:rPr>
                        <a:t>Add a prompt like “How do I explain my model?”.</a:t>
                      </a:r>
                      <a:r>
                        <a:rPr lang="en-US" sz="1050" b="0" u="none" strike="noStrike">
                          <a:solidFill>
                            <a:sysClr val="windowText" lastClr="000000"/>
                          </a:solidFill>
                          <a:effectLst/>
                        </a:rPr>
                        <a:t> </a:t>
                      </a:r>
                      <a:endParaRPr lang="en-US" sz="1600" b="0" i="0" u="none" strike="noStrike">
                        <a:solidFill>
                          <a:sysClr val="windowText" lastClr="000000"/>
                        </a:solidFill>
                        <a:effectLst/>
                        <a:latin typeface="Arial" panose="020B0604020202020204" pitchFamily="34" charset="0"/>
                      </a:endParaRPr>
                    </a:p>
                  </a:txBody>
                  <a:tcPr marL="68580" marR="68580" marT="6350" marB="0">
                    <a:solidFill>
                      <a:schemeClr val="accent1">
                        <a:lumMod val="40000"/>
                        <a:lumOff val="60000"/>
                      </a:schemeClr>
                    </a:solidFill>
                  </a:tcPr>
                </a:tc>
                <a:tc>
                  <a:txBody>
                    <a:bodyPr/>
                    <a:lstStyle/>
                    <a:p>
                      <a:pPr marL="0" marR="0" indent="0" algn="l" fontAlgn="t">
                        <a:lnSpc>
                          <a:spcPct val="107000"/>
                        </a:lnSpc>
                        <a:spcBef>
                          <a:spcPts val="0"/>
                        </a:spcBef>
                        <a:spcAft>
                          <a:spcPts val="0"/>
                        </a:spcAft>
                        <a:buFont typeface="Arial" panose="020B0604020202020204" pitchFamily="34" charset="0"/>
                        <a:buNone/>
                      </a:pPr>
                      <a:r>
                        <a:rPr lang="en-US" sz="1600" u="none" strike="noStrike">
                          <a:effectLst/>
                        </a:rPr>
                        <a:t>P1</a:t>
                      </a:r>
                      <a:endParaRPr lang="en-US" sz="2800" b="0" i="0" u="none" strike="noStrike">
                        <a:effectLst/>
                        <a:latin typeface="Arial" panose="020B0604020202020204" pitchFamily="34" charset="0"/>
                      </a:endParaRPr>
                    </a:p>
                  </a:txBody>
                  <a:tcPr marL="68580" marR="68580" marT="6350" marB="0"/>
                </a:tc>
                <a:tc>
                  <a:txBody>
                    <a:bodyPr/>
                    <a:lstStyle/>
                    <a:p>
                      <a:pPr marL="0" marR="0" indent="0" algn="l" fontAlgn="t">
                        <a:lnSpc>
                          <a:spcPct val="107000"/>
                        </a:lnSpc>
                        <a:spcBef>
                          <a:spcPts val="0"/>
                        </a:spcBef>
                        <a:spcAft>
                          <a:spcPts val="0"/>
                        </a:spcAft>
                        <a:buFont typeface="Arial" panose="020B0604020202020204" pitchFamily="34" charset="0"/>
                        <a:buNone/>
                      </a:pPr>
                      <a:r>
                        <a:rPr lang="en-US" sz="1600" u="none" strike="noStrike">
                          <a:effectLst/>
                        </a:rPr>
                        <a:t>High impact, low effort</a:t>
                      </a:r>
                      <a:endParaRPr lang="en-US" sz="2800" b="0" i="0" u="none" strike="noStrike">
                        <a:effectLst/>
                        <a:latin typeface="Arial" panose="020B0604020202020204" pitchFamily="34" charset="0"/>
                      </a:endParaRPr>
                    </a:p>
                  </a:txBody>
                  <a:tcPr marL="68580" marR="68580" marT="6350" marB="0"/>
                </a:tc>
                <a:extLst>
                  <a:ext uri="{0D108BD9-81ED-4DB2-BD59-A6C34878D82A}">
                    <a16:rowId xmlns:a16="http://schemas.microsoft.com/office/drawing/2014/main" val="568915482"/>
                  </a:ext>
                </a:extLst>
              </a:tr>
              <a:tr h="613067">
                <a:tc>
                  <a:txBody>
                    <a:bodyPr/>
                    <a:lstStyle/>
                    <a:p>
                      <a:pPr marL="0" marR="0" indent="0" algn="l" fontAlgn="t">
                        <a:lnSpc>
                          <a:spcPct val="107000"/>
                        </a:lnSpc>
                        <a:spcBef>
                          <a:spcPts val="0"/>
                        </a:spcBef>
                        <a:spcAft>
                          <a:spcPts val="0"/>
                        </a:spcAft>
                        <a:buClrTx/>
                        <a:buSzPts val="1100"/>
                        <a:buFont typeface="Arial" panose="020B0604020202020204" pitchFamily="34" charset="0"/>
                        <a:buNone/>
                      </a:pPr>
                      <a:r>
                        <a:rPr lang="en-US" sz="1600" b="0" u="none" strike="noStrike">
                          <a:solidFill>
                            <a:sysClr val="windowText" lastClr="000000"/>
                          </a:solidFill>
                          <a:effectLst/>
                        </a:rPr>
                        <a:t>Investigate relationship between .NET Interactive and explainability in Model Builder and Visual Studio.</a:t>
                      </a:r>
                      <a:endParaRPr lang="en-US" sz="1600" b="0" i="0" u="none" strike="noStrike">
                        <a:solidFill>
                          <a:sysClr val="windowText" lastClr="000000"/>
                        </a:solidFill>
                        <a:effectLst/>
                        <a:latin typeface="Arial" panose="020B0604020202020204" pitchFamily="34" charset="0"/>
                      </a:endParaRPr>
                    </a:p>
                  </a:txBody>
                  <a:tcPr marL="68580" marR="68580" marT="6350" marB="0">
                    <a:solidFill>
                      <a:schemeClr val="accent1">
                        <a:lumMod val="40000"/>
                        <a:lumOff val="60000"/>
                      </a:schemeClr>
                    </a:solidFill>
                  </a:tcPr>
                </a:tc>
                <a:tc>
                  <a:txBody>
                    <a:bodyPr/>
                    <a:lstStyle/>
                    <a:p>
                      <a:pPr marL="0" marR="0" indent="0" algn="l" fontAlgn="t">
                        <a:lnSpc>
                          <a:spcPct val="107000"/>
                        </a:lnSpc>
                        <a:spcBef>
                          <a:spcPts val="0"/>
                        </a:spcBef>
                        <a:spcAft>
                          <a:spcPts val="0"/>
                        </a:spcAft>
                        <a:buFont typeface="Arial" panose="020B0604020202020204" pitchFamily="34" charset="0"/>
                        <a:buNone/>
                      </a:pPr>
                      <a:r>
                        <a:rPr lang="en-US" sz="1600" u="none" strike="noStrike">
                          <a:effectLst/>
                        </a:rPr>
                        <a:t>P0</a:t>
                      </a:r>
                      <a:endParaRPr lang="en-US" sz="2800" b="0" i="0" u="none" strike="noStrike">
                        <a:effectLst/>
                        <a:latin typeface="Arial" panose="020B0604020202020204" pitchFamily="34" charset="0"/>
                      </a:endParaRPr>
                    </a:p>
                  </a:txBody>
                  <a:tcPr marL="68580" marR="68580" marT="6350" marB="0"/>
                </a:tc>
                <a:tc>
                  <a:txBody>
                    <a:bodyPr/>
                    <a:lstStyle/>
                    <a:p>
                      <a:pPr marL="0" marR="0" indent="0" algn="l" fontAlgn="t">
                        <a:lnSpc>
                          <a:spcPct val="107000"/>
                        </a:lnSpc>
                        <a:spcBef>
                          <a:spcPts val="0"/>
                        </a:spcBef>
                        <a:spcAft>
                          <a:spcPts val="0"/>
                        </a:spcAft>
                        <a:buFont typeface="Arial" panose="020B0604020202020204" pitchFamily="34" charset="0"/>
                        <a:buNone/>
                      </a:pPr>
                      <a:r>
                        <a:rPr lang="en-US" sz="1600" u="none" strike="noStrike">
                          <a:effectLst/>
                        </a:rPr>
                        <a:t>High impact, mid effort</a:t>
                      </a:r>
                      <a:endParaRPr lang="en-US" sz="2800" b="0" i="0" u="none" strike="noStrike">
                        <a:effectLst/>
                        <a:latin typeface="Arial" panose="020B0604020202020204" pitchFamily="34" charset="0"/>
                      </a:endParaRPr>
                    </a:p>
                  </a:txBody>
                  <a:tcPr marL="68580" marR="68580" marT="6350" marB="0"/>
                </a:tc>
                <a:extLst>
                  <a:ext uri="{0D108BD9-81ED-4DB2-BD59-A6C34878D82A}">
                    <a16:rowId xmlns:a16="http://schemas.microsoft.com/office/drawing/2014/main" val="1803842898"/>
                  </a:ext>
                </a:extLst>
              </a:tr>
              <a:tr h="536484">
                <a:tc>
                  <a:txBody>
                    <a:bodyPr/>
                    <a:lstStyle/>
                    <a:p>
                      <a:pPr marL="0" marR="0" indent="0" algn="l" fontAlgn="t">
                        <a:lnSpc>
                          <a:spcPct val="107000"/>
                        </a:lnSpc>
                        <a:spcBef>
                          <a:spcPts val="0"/>
                        </a:spcBef>
                        <a:spcAft>
                          <a:spcPts val="0"/>
                        </a:spcAft>
                        <a:buClrTx/>
                        <a:buSzPts val="1100"/>
                        <a:buFont typeface="Arial" panose="020B0604020202020204" pitchFamily="34" charset="0"/>
                        <a:buNone/>
                      </a:pPr>
                      <a:r>
                        <a:rPr lang="en-US" sz="1600" b="0" u="none" strike="noStrike">
                          <a:solidFill>
                            <a:sysClr val="windowText" lastClr="000000"/>
                          </a:solidFill>
                          <a:effectLst/>
                        </a:rPr>
                        <a:t>Continue customer and technical research on robust tools for evaluating fairness in C#</a:t>
                      </a:r>
                      <a:endParaRPr lang="en-US" sz="1600" b="0" i="0" u="none" strike="noStrike">
                        <a:solidFill>
                          <a:sysClr val="windowText" lastClr="000000"/>
                        </a:solidFill>
                        <a:effectLst/>
                        <a:latin typeface="Arial" panose="020B0604020202020204" pitchFamily="34" charset="0"/>
                      </a:endParaRPr>
                    </a:p>
                  </a:txBody>
                  <a:tcPr marL="68580" marR="68580" marT="6350" marB="0">
                    <a:solidFill>
                      <a:schemeClr val="accent1">
                        <a:lumMod val="40000"/>
                        <a:lumOff val="60000"/>
                      </a:schemeClr>
                    </a:solidFill>
                  </a:tcPr>
                </a:tc>
                <a:tc>
                  <a:txBody>
                    <a:bodyPr/>
                    <a:lstStyle/>
                    <a:p>
                      <a:pPr marL="0" marR="0" indent="0" algn="l" fontAlgn="t">
                        <a:lnSpc>
                          <a:spcPct val="107000"/>
                        </a:lnSpc>
                        <a:spcBef>
                          <a:spcPts val="0"/>
                        </a:spcBef>
                        <a:spcAft>
                          <a:spcPts val="0"/>
                        </a:spcAft>
                        <a:buFont typeface="Arial" panose="020B0604020202020204" pitchFamily="34" charset="0"/>
                        <a:buNone/>
                      </a:pPr>
                      <a:r>
                        <a:rPr lang="en-US" sz="1600" u="none" strike="noStrike">
                          <a:effectLst/>
                        </a:rPr>
                        <a:t>P1</a:t>
                      </a:r>
                      <a:r>
                        <a:rPr lang="en-US" sz="1050" u="none" strike="noStrike">
                          <a:effectLst/>
                        </a:rPr>
                        <a:t> </a:t>
                      </a:r>
                      <a:endParaRPr lang="en-US" sz="2800" b="0" i="0" u="none" strike="noStrike">
                        <a:effectLst/>
                        <a:latin typeface="Arial" panose="020B0604020202020204" pitchFamily="34" charset="0"/>
                      </a:endParaRPr>
                    </a:p>
                  </a:txBody>
                  <a:tcPr marL="68580" marR="68580" marT="6350" marB="0"/>
                </a:tc>
                <a:tc>
                  <a:txBody>
                    <a:bodyPr/>
                    <a:lstStyle/>
                    <a:p>
                      <a:pPr marL="0" marR="0" indent="0" algn="l" fontAlgn="t">
                        <a:lnSpc>
                          <a:spcPct val="107000"/>
                        </a:lnSpc>
                        <a:spcBef>
                          <a:spcPts val="0"/>
                        </a:spcBef>
                        <a:spcAft>
                          <a:spcPts val="0"/>
                        </a:spcAft>
                        <a:buFont typeface="Arial" panose="020B0604020202020204" pitchFamily="34" charset="0"/>
                        <a:buNone/>
                      </a:pPr>
                      <a:r>
                        <a:rPr lang="en-US" sz="1600" u="none" strike="noStrike">
                          <a:effectLst/>
                        </a:rPr>
                        <a:t>High impact, mid effort</a:t>
                      </a:r>
                      <a:endParaRPr lang="en-US" sz="2800" b="0" i="0" u="none" strike="noStrike">
                        <a:effectLst/>
                        <a:latin typeface="Arial" panose="020B0604020202020204" pitchFamily="34" charset="0"/>
                      </a:endParaRPr>
                    </a:p>
                  </a:txBody>
                  <a:tcPr marL="68580" marR="68580" marT="6350" marB="0"/>
                </a:tc>
                <a:extLst>
                  <a:ext uri="{0D108BD9-81ED-4DB2-BD59-A6C34878D82A}">
                    <a16:rowId xmlns:a16="http://schemas.microsoft.com/office/drawing/2014/main" val="2656722357"/>
                  </a:ext>
                </a:extLst>
              </a:tr>
              <a:tr h="613067">
                <a:tc>
                  <a:txBody>
                    <a:bodyPr/>
                    <a:lstStyle/>
                    <a:p>
                      <a:pPr marL="0" marR="0" indent="0" algn="l" fontAlgn="t">
                        <a:lnSpc>
                          <a:spcPct val="107000"/>
                        </a:lnSpc>
                        <a:spcBef>
                          <a:spcPts val="0"/>
                        </a:spcBef>
                        <a:spcAft>
                          <a:spcPts val="0"/>
                        </a:spcAft>
                        <a:buClrTx/>
                        <a:buSzPts val="1100"/>
                        <a:buFont typeface="Arial" panose="020B0604020202020204" pitchFamily="34" charset="0"/>
                        <a:buNone/>
                      </a:pPr>
                      <a:r>
                        <a:rPr lang="en-US" sz="1600" b="0" u="none" strike="noStrike">
                          <a:solidFill>
                            <a:sysClr val="windowText" lastClr="000000"/>
                          </a:solidFill>
                          <a:effectLst/>
                        </a:rPr>
                        <a:t>Make updates to the ML.NET dotnet homepage or documentation to highlight explainability as a priority.</a:t>
                      </a:r>
                      <a:endParaRPr lang="en-US" sz="1600" b="0" i="0" u="none" strike="noStrike">
                        <a:solidFill>
                          <a:sysClr val="windowText" lastClr="000000"/>
                        </a:solidFill>
                        <a:effectLst/>
                        <a:latin typeface="Arial" panose="020B0604020202020204" pitchFamily="34" charset="0"/>
                      </a:endParaRPr>
                    </a:p>
                  </a:txBody>
                  <a:tcPr marL="68580" marR="68580" marT="6350" marB="0">
                    <a:solidFill>
                      <a:schemeClr val="accent1">
                        <a:lumMod val="40000"/>
                        <a:lumOff val="60000"/>
                      </a:schemeClr>
                    </a:solidFill>
                  </a:tcPr>
                </a:tc>
                <a:tc>
                  <a:txBody>
                    <a:bodyPr/>
                    <a:lstStyle/>
                    <a:p>
                      <a:pPr marL="0" marR="0" indent="0" algn="l" fontAlgn="t">
                        <a:lnSpc>
                          <a:spcPct val="107000"/>
                        </a:lnSpc>
                        <a:spcBef>
                          <a:spcPts val="0"/>
                        </a:spcBef>
                        <a:spcAft>
                          <a:spcPts val="0"/>
                        </a:spcAft>
                        <a:buFont typeface="Arial" panose="020B0604020202020204" pitchFamily="34" charset="0"/>
                        <a:buNone/>
                      </a:pPr>
                      <a:r>
                        <a:rPr lang="en-US" sz="1600" u="none" strike="noStrike">
                          <a:effectLst/>
                        </a:rPr>
                        <a:t>P0</a:t>
                      </a:r>
                      <a:endParaRPr lang="en-US" sz="2800" b="0" i="0" u="none" strike="noStrike">
                        <a:effectLst/>
                        <a:latin typeface="Arial" panose="020B0604020202020204" pitchFamily="34" charset="0"/>
                      </a:endParaRPr>
                    </a:p>
                  </a:txBody>
                  <a:tcPr marL="68580" marR="68580" marT="6350" marB="0"/>
                </a:tc>
                <a:tc>
                  <a:txBody>
                    <a:bodyPr/>
                    <a:lstStyle/>
                    <a:p>
                      <a:pPr marL="0" marR="0" indent="0" algn="l" fontAlgn="t">
                        <a:lnSpc>
                          <a:spcPct val="107000"/>
                        </a:lnSpc>
                        <a:spcBef>
                          <a:spcPts val="0"/>
                        </a:spcBef>
                        <a:spcAft>
                          <a:spcPts val="0"/>
                        </a:spcAft>
                        <a:buFont typeface="Arial" panose="020B0604020202020204" pitchFamily="34" charset="0"/>
                        <a:buNone/>
                      </a:pPr>
                      <a:r>
                        <a:rPr lang="en-US" sz="1600" u="none" strike="noStrike">
                          <a:effectLst/>
                        </a:rPr>
                        <a:t>Mid impact, low effort</a:t>
                      </a:r>
                      <a:endParaRPr lang="en-US" sz="2800" b="0" i="0" u="none" strike="noStrike">
                        <a:effectLst/>
                        <a:latin typeface="Arial" panose="020B0604020202020204" pitchFamily="34" charset="0"/>
                      </a:endParaRPr>
                    </a:p>
                  </a:txBody>
                  <a:tcPr marL="68580" marR="68580" marT="6350" marB="0"/>
                </a:tc>
                <a:extLst>
                  <a:ext uri="{0D108BD9-81ED-4DB2-BD59-A6C34878D82A}">
                    <a16:rowId xmlns:a16="http://schemas.microsoft.com/office/drawing/2014/main" val="3410142907"/>
                  </a:ext>
                </a:extLst>
              </a:tr>
            </a:tbl>
          </a:graphicData>
        </a:graphic>
      </p:graphicFrame>
    </p:spTree>
    <p:extLst>
      <p:ext uri="{BB962C8B-B14F-4D97-AF65-F5344CB8AC3E}">
        <p14:creationId xmlns:p14="http://schemas.microsoft.com/office/powerpoint/2010/main" val="5214896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283C3B-A465-3A49-9A34-8F1977B09EED}"/>
              </a:ext>
            </a:extLst>
          </p:cNvPr>
          <p:cNvSpPr>
            <a:spLocks noGrp="1"/>
          </p:cNvSpPr>
          <p:nvPr>
            <p:ph type="title"/>
          </p:nvPr>
        </p:nvSpPr>
        <p:spPr>
          <a:xfrm>
            <a:off x="588263" y="383334"/>
            <a:ext cx="11018520" cy="553998"/>
          </a:xfrm>
        </p:spPr>
        <p:txBody>
          <a:bodyPr/>
          <a:lstStyle/>
          <a:p>
            <a:pPr algn="ctr"/>
            <a:r>
              <a:rPr lang="en-US"/>
              <a:t>Old PFI with Taxi Fare</a:t>
            </a:r>
          </a:p>
        </p:txBody>
      </p:sp>
      <p:pic>
        <p:nvPicPr>
          <p:cNvPr id="52" name="Picture 51" descr="Old PFI code implementation.">
            <a:extLst>
              <a:ext uri="{FF2B5EF4-FFF2-40B4-BE49-F238E27FC236}">
                <a16:creationId xmlns:a16="http://schemas.microsoft.com/office/drawing/2014/main" id="{960C052A-B3C4-4D40-8F79-12D58087B314}"/>
              </a:ext>
            </a:extLst>
          </p:cNvPr>
          <p:cNvPicPr>
            <a:picLocks noChangeAspect="1"/>
          </p:cNvPicPr>
          <p:nvPr/>
        </p:nvPicPr>
        <p:blipFill>
          <a:blip r:embed="rId2"/>
          <a:stretch>
            <a:fillRect/>
          </a:stretch>
        </p:blipFill>
        <p:spPr>
          <a:xfrm>
            <a:off x="425135" y="980841"/>
            <a:ext cx="10137761" cy="5395905"/>
          </a:xfrm>
          <a:prstGeom prst="rect">
            <a:avLst/>
          </a:prstGeom>
        </p:spPr>
      </p:pic>
      <p:pic>
        <p:nvPicPr>
          <p:cNvPr id="54" name="Picture 53" descr="PFI output.">
            <a:extLst>
              <a:ext uri="{FF2B5EF4-FFF2-40B4-BE49-F238E27FC236}">
                <a16:creationId xmlns:a16="http://schemas.microsoft.com/office/drawing/2014/main" id="{9BE0C902-71FB-4383-8F8F-25E359BF4627}"/>
              </a:ext>
            </a:extLst>
          </p:cNvPr>
          <p:cNvPicPr>
            <a:picLocks noChangeAspect="1"/>
          </p:cNvPicPr>
          <p:nvPr/>
        </p:nvPicPr>
        <p:blipFill rotWithShape="1">
          <a:blip r:embed="rId3"/>
          <a:srcRect r="14504"/>
          <a:stretch/>
        </p:blipFill>
        <p:spPr>
          <a:xfrm>
            <a:off x="7651532" y="3636753"/>
            <a:ext cx="4251968" cy="2109160"/>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
        <p:nvSpPr>
          <p:cNvPr id="3" name="TextBox 2">
            <a:extLst>
              <a:ext uri="{FF2B5EF4-FFF2-40B4-BE49-F238E27FC236}">
                <a16:creationId xmlns:a16="http://schemas.microsoft.com/office/drawing/2014/main" id="{0684A406-5079-48B7-89F7-46A57E0158F6}"/>
              </a:ext>
            </a:extLst>
          </p:cNvPr>
          <p:cNvSpPr txBox="1"/>
          <p:nvPr/>
        </p:nvSpPr>
        <p:spPr>
          <a:xfrm>
            <a:off x="9016410" y="1899243"/>
            <a:ext cx="1189221" cy="307777"/>
          </a:xfrm>
          <a:prstGeom prst="rect">
            <a:avLst/>
          </a:prstGeom>
          <a:solidFill>
            <a:schemeClr val="accent4">
              <a:lumMod val="60000"/>
              <a:lumOff val="40000"/>
            </a:schemeClr>
          </a:solid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8 Lines</a:t>
            </a:r>
          </a:p>
        </p:txBody>
      </p:sp>
    </p:spTree>
    <p:extLst>
      <p:ext uri="{BB962C8B-B14F-4D97-AF65-F5344CB8AC3E}">
        <p14:creationId xmlns:p14="http://schemas.microsoft.com/office/powerpoint/2010/main" val="2439270395"/>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283C3B-A465-3A49-9A34-8F1977B09EED}"/>
              </a:ext>
            </a:extLst>
          </p:cNvPr>
          <p:cNvSpPr>
            <a:spLocks noGrp="1"/>
          </p:cNvSpPr>
          <p:nvPr>
            <p:ph type="title"/>
          </p:nvPr>
        </p:nvSpPr>
        <p:spPr>
          <a:xfrm>
            <a:off x="588263" y="383334"/>
            <a:ext cx="11018520" cy="553998"/>
          </a:xfrm>
        </p:spPr>
        <p:txBody>
          <a:bodyPr/>
          <a:lstStyle/>
          <a:p>
            <a:pPr algn="ctr"/>
            <a:r>
              <a:rPr lang="en-US"/>
              <a:t>New PFI with Taxi Fare</a:t>
            </a:r>
          </a:p>
        </p:txBody>
      </p:sp>
      <p:pic>
        <p:nvPicPr>
          <p:cNvPr id="5" name="Picture 4" descr="PFI code implementation.">
            <a:extLst>
              <a:ext uri="{FF2B5EF4-FFF2-40B4-BE49-F238E27FC236}">
                <a16:creationId xmlns:a16="http://schemas.microsoft.com/office/drawing/2014/main" id="{9E6DE5D4-8D03-48EB-9FFE-357D08AE74CF}"/>
              </a:ext>
            </a:extLst>
          </p:cNvPr>
          <p:cNvPicPr>
            <a:picLocks noChangeAspect="1"/>
          </p:cNvPicPr>
          <p:nvPr/>
        </p:nvPicPr>
        <p:blipFill rotWithShape="1">
          <a:blip r:embed="rId2"/>
          <a:srcRect l="2376" t="9264" r="3229" b="8218"/>
          <a:stretch/>
        </p:blipFill>
        <p:spPr>
          <a:xfrm>
            <a:off x="142708" y="1553378"/>
            <a:ext cx="11906584" cy="2842352"/>
          </a:xfrm>
          <a:prstGeom prst="rect">
            <a:avLst/>
          </a:prstGeom>
        </p:spPr>
      </p:pic>
      <p:pic>
        <p:nvPicPr>
          <p:cNvPr id="54" name="Picture 53" descr="PFI code output.">
            <a:extLst>
              <a:ext uri="{FF2B5EF4-FFF2-40B4-BE49-F238E27FC236}">
                <a16:creationId xmlns:a16="http://schemas.microsoft.com/office/drawing/2014/main" id="{9BE0C902-71FB-4383-8F8F-25E359BF4627}"/>
              </a:ext>
            </a:extLst>
          </p:cNvPr>
          <p:cNvPicPr>
            <a:picLocks noChangeAspect="1"/>
          </p:cNvPicPr>
          <p:nvPr/>
        </p:nvPicPr>
        <p:blipFill rotWithShape="1">
          <a:blip r:embed="rId3"/>
          <a:srcRect r="14504"/>
          <a:stretch/>
        </p:blipFill>
        <p:spPr>
          <a:xfrm>
            <a:off x="7188823" y="3252290"/>
            <a:ext cx="4610242" cy="2286879"/>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
        <p:nvSpPr>
          <p:cNvPr id="3" name="TextBox 2">
            <a:extLst>
              <a:ext uri="{FF2B5EF4-FFF2-40B4-BE49-F238E27FC236}">
                <a16:creationId xmlns:a16="http://schemas.microsoft.com/office/drawing/2014/main" id="{0684A406-5079-48B7-89F7-46A57E0158F6}"/>
              </a:ext>
            </a:extLst>
          </p:cNvPr>
          <p:cNvSpPr txBox="1"/>
          <p:nvPr/>
        </p:nvSpPr>
        <p:spPr>
          <a:xfrm>
            <a:off x="9016410" y="1888226"/>
            <a:ext cx="1189221" cy="307777"/>
          </a:xfrm>
          <a:prstGeom prst="rect">
            <a:avLst/>
          </a:prstGeom>
          <a:solidFill>
            <a:schemeClr val="accent4">
              <a:lumMod val="60000"/>
              <a:lumOff val="40000"/>
            </a:schemeClr>
          </a:solid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1 Line</a:t>
            </a:r>
          </a:p>
        </p:txBody>
      </p:sp>
    </p:spTree>
    <p:extLst>
      <p:ext uri="{BB962C8B-B14F-4D97-AF65-F5344CB8AC3E}">
        <p14:creationId xmlns:p14="http://schemas.microsoft.com/office/powerpoint/2010/main" val="1912467146"/>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709EC00-9958-4EBF-A047-16409C082074}"/>
              </a:ext>
            </a:extLst>
          </p:cNvPr>
          <p:cNvSpPr>
            <a:spLocks noGrp="1"/>
          </p:cNvSpPr>
          <p:nvPr>
            <p:ph type="title"/>
          </p:nvPr>
        </p:nvSpPr>
        <p:spPr/>
        <p:txBody>
          <a:bodyPr/>
          <a:lstStyle/>
          <a:p>
            <a:r>
              <a:rPr lang="en-US"/>
              <a:t>Mockups – Evaluate Page</a:t>
            </a:r>
          </a:p>
        </p:txBody>
      </p:sp>
      <p:pic>
        <p:nvPicPr>
          <p:cNvPr id="17" name="Picture 16" descr="Model Builder evaluate page with a graph added.">
            <a:extLst>
              <a:ext uri="{FF2B5EF4-FFF2-40B4-BE49-F238E27FC236}">
                <a16:creationId xmlns:a16="http://schemas.microsoft.com/office/drawing/2014/main" id="{81850F8D-F652-4FF1-9D2D-FC36754AF134}"/>
              </a:ext>
            </a:extLst>
          </p:cNvPr>
          <p:cNvPicPr>
            <a:picLocks noChangeAspect="1"/>
          </p:cNvPicPr>
          <p:nvPr/>
        </p:nvPicPr>
        <p:blipFill>
          <a:blip r:embed="rId2"/>
          <a:stretch>
            <a:fillRect/>
          </a:stretch>
        </p:blipFill>
        <p:spPr>
          <a:xfrm>
            <a:off x="396878" y="2105960"/>
            <a:ext cx="5217113" cy="3490298"/>
          </a:xfrm>
          <a:prstGeom prst="rect">
            <a:avLst/>
          </a:prstGeom>
        </p:spPr>
      </p:pic>
      <p:pic>
        <p:nvPicPr>
          <p:cNvPr id="12" name="Picture 11" descr="Model Builder evaluate page with a prompt added.">
            <a:extLst>
              <a:ext uri="{FF2B5EF4-FFF2-40B4-BE49-F238E27FC236}">
                <a16:creationId xmlns:a16="http://schemas.microsoft.com/office/drawing/2014/main" id="{32763C66-DB27-400C-9DC8-BD196116FCC1}"/>
              </a:ext>
            </a:extLst>
          </p:cNvPr>
          <p:cNvPicPr>
            <a:picLocks noChangeAspect="1"/>
          </p:cNvPicPr>
          <p:nvPr/>
        </p:nvPicPr>
        <p:blipFill>
          <a:blip r:embed="rId3"/>
          <a:stretch>
            <a:fillRect/>
          </a:stretch>
        </p:blipFill>
        <p:spPr>
          <a:xfrm>
            <a:off x="6578009" y="2071778"/>
            <a:ext cx="5217113" cy="3488899"/>
          </a:xfrm>
          <a:prstGeom prst="rect">
            <a:avLst/>
          </a:prstGeom>
        </p:spPr>
      </p:pic>
    </p:spTree>
    <p:extLst>
      <p:ext uri="{BB962C8B-B14F-4D97-AF65-F5344CB8AC3E}">
        <p14:creationId xmlns:p14="http://schemas.microsoft.com/office/powerpoint/2010/main" val="4007458277"/>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709EC00-9958-4EBF-A047-16409C082074}"/>
              </a:ext>
            </a:extLst>
          </p:cNvPr>
          <p:cNvSpPr>
            <a:spLocks noGrp="1"/>
          </p:cNvSpPr>
          <p:nvPr>
            <p:ph type="title"/>
          </p:nvPr>
        </p:nvSpPr>
        <p:spPr/>
        <p:txBody>
          <a:bodyPr/>
          <a:lstStyle/>
          <a:p>
            <a:r>
              <a:rPr lang="en-US"/>
              <a:t>Mockups – Explain Page</a:t>
            </a:r>
          </a:p>
        </p:txBody>
      </p:sp>
      <p:pic>
        <p:nvPicPr>
          <p:cNvPr id="25" name="Picture 24" descr="Model Builder explain page with graphs.">
            <a:extLst>
              <a:ext uri="{FF2B5EF4-FFF2-40B4-BE49-F238E27FC236}">
                <a16:creationId xmlns:a16="http://schemas.microsoft.com/office/drawing/2014/main" id="{B7C0EE75-31C1-425B-84E9-9D624FF10997}"/>
              </a:ext>
            </a:extLst>
          </p:cNvPr>
          <p:cNvPicPr>
            <a:picLocks noChangeAspect="1"/>
          </p:cNvPicPr>
          <p:nvPr/>
        </p:nvPicPr>
        <p:blipFill>
          <a:blip r:embed="rId2"/>
          <a:stretch>
            <a:fillRect/>
          </a:stretch>
        </p:blipFill>
        <p:spPr>
          <a:xfrm>
            <a:off x="1867771" y="1820781"/>
            <a:ext cx="8456458" cy="4834215"/>
          </a:xfrm>
          <a:prstGeom prst="rect">
            <a:avLst/>
          </a:prstGeom>
        </p:spPr>
      </p:pic>
    </p:spTree>
    <p:extLst>
      <p:ext uri="{BB962C8B-B14F-4D97-AF65-F5344CB8AC3E}">
        <p14:creationId xmlns:p14="http://schemas.microsoft.com/office/powerpoint/2010/main" val="2332569342"/>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0952B2-41CE-4C84-85DB-5D23C811453A}"/>
              </a:ext>
            </a:extLst>
          </p:cNvPr>
          <p:cNvSpPr>
            <a:spLocks noGrp="1"/>
          </p:cNvSpPr>
          <p:nvPr>
            <p:ph type="title"/>
          </p:nvPr>
        </p:nvSpPr>
        <p:spPr/>
        <p:txBody>
          <a:bodyPr wrap="square" anchor="ctr">
            <a:normAutofit/>
          </a:bodyPr>
          <a:lstStyle/>
          <a:p>
            <a:r>
              <a:rPr lang="en-US"/>
              <a:t>This Summer, I learned how to</a:t>
            </a:r>
          </a:p>
        </p:txBody>
      </p:sp>
      <p:graphicFrame>
        <p:nvGraphicFramePr>
          <p:cNvPr id="5" name="Content Placeholder 2" descr="Lessons from the summer">
            <a:extLst>
              <a:ext uri="{FF2B5EF4-FFF2-40B4-BE49-F238E27FC236}">
                <a16:creationId xmlns:a16="http://schemas.microsoft.com/office/drawing/2014/main" id="{2D58630A-5D90-4F91-85E8-24CE86E5424A}"/>
              </a:ext>
              <a:ext uri="{C183D7F6-B498-43B3-948B-1728B52AA6E4}">
                <adec:decorative xmlns:adec="http://schemas.microsoft.com/office/drawing/2017/decorative" val="0"/>
              </a:ext>
            </a:extLst>
          </p:cNvPr>
          <p:cNvGraphicFramePr>
            <a:graphicFrameLocks noGrp="1"/>
          </p:cNvGraphicFramePr>
          <p:nvPr>
            <p:ph sz="quarter" idx="10"/>
          </p:nvPr>
        </p:nvGraphicFramePr>
        <p:xfrm>
          <a:off x="584200" y="1435100"/>
          <a:ext cx="11018838" cy="48339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36999955"/>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3FA2D7-864E-4628-8201-BDC5B3BFCF9D}"/>
              </a:ext>
            </a:extLst>
          </p:cNvPr>
          <p:cNvSpPr>
            <a:spLocks noGrp="1"/>
          </p:cNvSpPr>
          <p:nvPr>
            <p:ph type="title"/>
          </p:nvPr>
        </p:nvSpPr>
        <p:spPr/>
        <p:txBody>
          <a:bodyPr/>
          <a:lstStyle/>
          <a:p>
            <a:r>
              <a:rPr lang="en-US"/>
              <a:t>Other things I got up to this summer at Microsoft</a:t>
            </a:r>
          </a:p>
        </p:txBody>
      </p:sp>
      <p:pic>
        <p:nvPicPr>
          <p:cNvPr id="7" name="Graphic 6" descr="A stack of books">
            <a:extLst>
              <a:ext uri="{FF2B5EF4-FFF2-40B4-BE49-F238E27FC236}">
                <a16:creationId xmlns:a16="http://schemas.microsoft.com/office/drawing/2014/main" id="{DA6C364A-208D-43FF-9694-09F96C94228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44543" y="841235"/>
            <a:ext cx="3576529" cy="3576529"/>
          </a:xfrm>
          <a:prstGeom prst="rect">
            <a:avLst/>
          </a:prstGeom>
        </p:spPr>
      </p:pic>
      <p:sp>
        <p:nvSpPr>
          <p:cNvPr id="8" name="TextBox 7">
            <a:extLst>
              <a:ext uri="{FF2B5EF4-FFF2-40B4-BE49-F238E27FC236}">
                <a16:creationId xmlns:a16="http://schemas.microsoft.com/office/drawing/2014/main" id="{6AEC38F9-58EB-4B91-80B8-08D931F6EBF3}"/>
              </a:ext>
            </a:extLst>
          </p:cNvPr>
          <p:cNvSpPr txBox="1"/>
          <p:nvPr/>
        </p:nvSpPr>
        <p:spPr>
          <a:xfrm>
            <a:off x="335361" y="3966575"/>
            <a:ext cx="3194891" cy="2769989"/>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a:ea typeface="+mn-ea"/>
                <a:cs typeface="+mn-cs"/>
              </a:rPr>
              <a:t>Collaborated with other interns on a book club program to bring interns from different backgrounds together to share diverse perspectives</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a:ea typeface="+mn-ea"/>
                <a:cs typeface="+mn-cs"/>
              </a:rPr>
              <a:t>We read Sapiens and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a:ea typeface="+mn-ea"/>
                <a:cs typeface="+mn-cs"/>
              </a:rPr>
              <a:t>Brave New World</a:t>
            </a:r>
          </a:p>
        </p:txBody>
      </p:sp>
      <p:pic>
        <p:nvPicPr>
          <p:cNvPr id="5" name="Content Placeholder 4" descr="Elders Empowered title slide.">
            <a:extLst>
              <a:ext uri="{FF2B5EF4-FFF2-40B4-BE49-F238E27FC236}">
                <a16:creationId xmlns:a16="http://schemas.microsoft.com/office/drawing/2014/main" id="{312FF3A5-4270-4D39-ABE0-99CE84055F1B}"/>
              </a:ext>
            </a:extLst>
          </p:cNvPr>
          <p:cNvPicPr>
            <a:picLocks noGrp="1" noChangeAspect="1"/>
          </p:cNvPicPr>
          <p:nvPr>
            <p:ph sz="quarter" idx="10"/>
          </p:nvPr>
        </p:nvPicPr>
        <p:blipFill>
          <a:blip r:embed="rId4"/>
          <a:stretch>
            <a:fillRect/>
          </a:stretch>
        </p:blipFill>
        <p:spPr>
          <a:xfrm>
            <a:off x="3948987" y="1421804"/>
            <a:ext cx="4294026" cy="2415390"/>
          </a:xfrm>
        </p:spPr>
      </p:pic>
      <p:sp>
        <p:nvSpPr>
          <p:cNvPr id="9" name="TextBox 8">
            <a:extLst>
              <a:ext uri="{FF2B5EF4-FFF2-40B4-BE49-F238E27FC236}">
                <a16:creationId xmlns:a16="http://schemas.microsoft.com/office/drawing/2014/main" id="{62D11C93-4C51-4E90-B159-EB0852BD2FA8}"/>
              </a:ext>
            </a:extLst>
          </p:cNvPr>
          <p:cNvSpPr txBox="1"/>
          <p:nvPr/>
        </p:nvSpPr>
        <p:spPr>
          <a:xfrm>
            <a:off x="4498554" y="3966574"/>
            <a:ext cx="3194891" cy="153888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a:ea typeface="+mn-ea"/>
                <a:cs typeface="+mn-cs"/>
              </a:rPr>
              <a:t>Pitched a program to support elders through technology with another intern for the MS Invent competition</a:t>
            </a:r>
          </a:p>
        </p:txBody>
      </p:sp>
      <p:pic>
        <p:nvPicPr>
          <p:cNvPr id="15" name="Picture 14" descr="Accessibility Badge.">
            <a:extLst>
              <a:ext uri="{FF2B5EF4-FFF2-40B4-BE49-F238E27FC236}">
                <a16:creationId xmlns:a16="http://schemas.microsoft.com/office/drawing/2014/main" id="{41B12C6C-C994-4B8E-A19E-94A17445BE49}"/>
              </a:ext>
            </a:extLst>
          </p:cNvPr>
          <p:cNvPicPr>
            <a:picLocks noChangeAspect="1"/>
          </p:cNvPicPr>
          <p:nvPr/>
        </p:nvPicPr>
        <p:blipFill>
          <a:blip r:embed="rId5"/>
          <a:stretch>
            <a:fillRect/>
          </a:stretch>
        </p:blipFill>
        <p:spPr>
          <a:xfrm>
            <a:off x="9009303" y="1352544"/>
            <a:ext cx="2544769" cy="2544769"/>
          </a:xfrm>
          <a:prstGeom prst="rect">
            <a:avLst/>
          </a:prstGeom>
        </p:spPr>
      </p:pic>
      <p:sp>
        <p:nvSpPr>
          <p:cNvPr id="17" name="TextBox 16">
            <a:extLst>
              <a:ext uri="{FF2B5EF4-FFF2-40B4-BE49-F238E27FC236}">
                <a16:creationId xmlns:a16="http://schemas.microsoft.com/office/drawing/2014/main" id="{1DE44B4E-1534-4AA9-B6E2-AB782CC9A692}"/>
              </a:ext>
            </a:extLst>
          </p:cNvPr>
          <p:cNvSpPr txBox="1"/>
          <p:nvPr/>
        </p:nvSpPr>
        <p:spPr>
          <a:xfrm>
            <a:off x="8684243" y="3966573"/>
            <a:ext cx="3194891" cy="153888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a:ea typeface="+mn-ea"/>
                <a:cs typeface="+mn-cs"/>
              </a:rPr>
              <a:t>Completed training courses to obtain the Accessibility in Action badge, and other training course on Diversity and Inclusion </a:t>
            </a:r>
          </a:p>
        </p:txBody>
      </p:sp>
    </p:spTree>
    <p:extLst>
      <p:ext uri="{BB962C8B-B14F-4D97-AF65-F5344CB8AC3E}">
        <p14:creationId xmlns:p14="http://schemas.microsoft.com/office/powerpoint/2010/main" val="1893857638"/>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5EC162-E59E-4660-BB51-2F62C53887ED}"/>
              </a:ext>
            </a:extLst>
          </p:cNvPr>
          <p:cNvSpPr>
            <a:spLocks noGrp="1"/>
          </p:cNvSpPr>
          <p:nvPr>
            <p:ph type="title"/>
          </p:nvPr>
        </p:nvSpPr>
        <p:spPr/>
        <p:txBody>
          <a:bodyPr/>
          <a:lstStyle/>
          <a:p>
            <a:r>
              <a:rPr lang="en-US" dirty="0">
                <a:latin typeface="Open Sans"/>
                <a:ea typeface="Open Sans"/>
                <a:cs typeface="Open Sans"/>
              </a:rPr>
              <a:t>.NET Learn Portal Redesign &amp; C# 101 Interactive Notebooks</a:t>
            </a:r>
            <a:endParaRPr lang="en-US" dirty="0"/>
          </a:p>
        </p:txBody>
      </p:sp>
      <p:sp>
        <p:nvSpPr>
          <p:cNvPr id="3" name="Text Placeholder 2">
            <a:extLst>
              <a:ext uri="{FF2B5EF4-FFF2-40B4-BE49-F238E27FC236}">
                <a16:creationId xmlns:a16="http://schemas.microsoft.com/office/drawing/2014/main" id="{C4EC54B8-D5D1-4951-ABF7-BA56E8AAB2F2}"/>
              </a:ext>
            </a:extLst>
          </p:cNvPr>
          <p:cNvSpPr>
            <a:spLocks noGrp="1"/>
          </p:cNvSpPr>
          <p:nvPr>
            <p:ph type="body" idx="1"/>
          </p:nvPr>
        </p:nvSpPr>
        <p:spPr/>
        <p:txBody>
          <a:bodyPr/>
          <a:lstStyle/>
          <a:p>
            <a:r>
              <a:rPr lang="en-US"/>
              <a:t>Sophia Carpenter</a:t>
            </a:r>
          </a:p>
        </p:txBody>
      </p:sp>
    </p:spTree>
    <p:extLst>
      <p:ext uri="{BB962C8B-B14F-4D97-AF65-F5344CB8AC3E}">
        <p14:creationId xmlns:p14="http://schemas.microsoft.com/office/powerpoint/2010/main" val="34427437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5">
            <a:extLst>
              <a:ext uri="{FF2B5EF4-FFF2-40B4-BE49-F238E27FC236}">
                <a16:creationId xmlns:a16="http://schemas.microsoft.com/office/drawing/2014/main" id="{69BBD0A4-AAAE-4D57-A4ED-5E04C57A81BC}"/>
              </a:ext>
            </a:extLst>
          </p:cNvPr>
          <p:cNvPicPr>
            <a:picLocks noGrp="1" noChangeAspect="1"/>
          </p:cNvPicPr>
          <p:nvPr>
            <p:ph sz="half" idx="2"/>
          </p:nvPr>
        </p:nvPicPr>
        <p:blipFill rotWithShape="1">
          <a:blip r:embed="rId2"/>
          <a:srcRect b="19"/>
          <a:stretch/>
        </p:blipFill>
        <p:spPr>
          <a:xfrm>
            <a:off x="20" y="1282"/>
            <a:ext cx="12191980" cy="6856718"/>
          </a:xfrm>
          <a:prstGeom prst="rect">
            <a:avLst/>
          </a:prstGeom>
        </p:spPr>
      </p:pic>
    </p:spTree>
    <p:extLst>
      <p:ext uri="{BB962C8B-B14F-4D97-AF65-F5344CB8AC3E}">
        <p14:creationId xmlns:p14="http://schemas.microsoft.com/office/powerpoint/2010/main" val="8045427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F81361A8-31D3-8143-8F3F-AC906256F3D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0"/>
            <a:ext cx="12192000" cy="7106479"/>
          </a:xfrm>
          <a:prstGeom prst="rect">
            <a:avLst/>
          </a:prstGeom>
        </p:spPr>
      </p:pic>
      <p:pic>
        <p:nvPicPr>
          <p:cNvPr id="8" name="Graphic 7">
            <a:extLst>
              <a:ext uri="{FF2B5EF4-FFF2-40B4-BE49-F238E27FC236}">
                <a16:creationId xmlns:a16="http://schemas.microsoft.com/office/drawing/2014/main" id="{1EB15B65-641B-B747-9ED0-F09D51A384B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530059">
            <a:off x="8734126" y="3328313"/>
            <a:ext cx="3291797" cy="3012831"/>
          </a:xfrm>
          <a:prstGeom prst="rect">
            <a:avLst/>
          </a:prstGeom>
        </p:spPr>
      </p:pic>
      <p:sp>
        <p:nvSpPr>
          <p:cNvPr id="2" name="Title 1">
            <a:extLst>
              <a:ext uri="{FF2B5EF4-FFF2-40B4-BE49-F238E27FC236}">
                <a16:creationId xmlns:a16="http://schemas.microsoft.com/office/drawing/2014/main" id="{096FE8AF-C54E-8B47-969A-459B511062AA}"/>
              </a:ext>
            </a:extLst>
          </p:cNvPr>
          <p:cNvSpPr>
            <a:spLocks noGrp="1"/>
          </p:cNvSpPr>
          <p:nvPr>
            <p:ph type="title"/>
          </p:nvPr>
        </p:nvSpPr>
        <p:spPr>
          <a:xfrm>
            <a:off x="831850" y="1320126"/>
            <a:ext cx="10515600" cy="2852737"/>
          </a:xfrm>
        </p:spPr>
        <p:txBody>
          <a:bodyPr/>
          <a:lstStyle/>
          <a:p>
            <a:r>
              <a:rPr lang="en-US"/>
              <a:t>Stories from interning on the .NET team</a:t>
            </a:r>
          </a:p>
        </p:txBody>
      </p:sp>
      <p:sp>
        <p:nvSpPr>
          <p:cNvPr id="3" name="Text Placeholder 2">
            <a:extLst>
              <a:ext uri="{FF2B5EF4-FFF2-40B4-BE49-F238E27FC236}">
                <a16:creationId xmlns:a16="http://schemas.microsoft.com/office/drawing/2014/main" id="{0783A175-10B8-0B47-A3ED-FDEB68569CA0}"/>
              </a:ext>
            </a:extLst>
          </p:cNvPr>
          <p:cNvSpPr>
            <a:spLocks noGrp="1"/>
          </p:cNvSpPr>
          <p:nvPr>
            <p:ph type="body" idx="1"/>
          </p:nvPr>
        </p:nvSpPr>
        <p:spPr>
          <a:xfrm>
            <a:off x="831850" y="4199851"/>
            <a:ext cx="10515600" cy="1500187"/>
          </a:xfrm>
        </p:spPr>
        <p:txBody>
          <a:bodyPr/>
          <a:lstStyle/>
          <a:p>
            <a:r>
              <a:rPr lang="en-US"/>
              <a:t>Cathy Sullivan | @cathysull</a:t>
            </a:r>
          </a:p>
          <a:p>
            <a:r>
              <a:rPr lang="en-US"/>
              <a:t>Jessie Houghton</a:t>
            </a:r>
          </a:p>
          <a:p>
            <a:r>
              <a:rPr lang="pt-BR"/>
              <a:t>Sophia Carpenter</a:t>
            </a:r>
            <a:endParaRPr lang="en-US"/>
          </a:p>
        </p:txBody>
      </p:sp>
    </p:spTree>
    <p:extLst>
      <p:ext uri="{BB962C8B-B14F-4D97-AF65-F5344CB8AC3E}">
        <p14:creationId xmlns:p14="http://schemas.microsoft.com/office/powerpoint/2010/main" val="38521206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234F2-4155-47EF-84F7-27173061D1A3}"/>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D4727736-9222-4B59-93BB-295F47300548}"/>
              </a:ext>
            </a:extLst>
          </p:cNvPr>
          <p:cNvSpPr>
            <a:spLocks noGrp="1"/>
          </p:cNvSpPr>
          <p:nvPr>
            <p:ph type="body" idx="1"/>
          </p:nvPr>
        </p:nvSpPr>
        <p:spPr/>
        <p:txBody>
          <a:bodyPr/>
          <a:lstStyle/>
          <a:p>
            <a:endParaRPr lang="en-US"/>
          </a:p>
        </p:txBody>
      </p:sp>
      <p:pic>
        <p:nvPicPr>
          <p:cNvPr id="4" name="Picture 4" descr="Graphical user interface, text, application&#10;&#10;Description automatically generated">
            <a:extLst>
              <a:ext uri="{FF2B5EF4-FFF2-40B4-BE49-F238E27FC236}">
                <a16:creationId xmlns:a16="http://schemas.microsoft.com/office/drawing/2014/main" id="{009EEABA-840F-430F-9219-67B4213746DF}"/>
              </a:ext>
            </a:extLst>
          </p:cNvPr>
          <p:cNvPicPr>
            <a:picLocks noChangeAspect="1"/>
          </p:cNvPicPr>
          <p:nvPr/>
        </p:nvPicPr>
        <p:blipFill>
          <a:blip r:embed="rId2"/>
          <a:stretch>
            <a:fillRect/>
          </a:stretch>
        </p:blipFill>
        <p:spPr>
          <a:xfrm>
            <a:off x="-366644" y="107449"/>
            <a:ext cx="12759634" cy="6753536"/>
          </a:xfrm>
          <a:prstGeom prst="rect">
            <a:avLst/>
          </a:prstGeom>
        </p:spPr>
      </p:pic>
    </p:spTree>
    <p:extLst>
      <p:ext uri="{BB962C8B-B14F-4D97-AF65-F5344CB8AC3E}">
        <p14:creationId xmlns:p14="http://schemas.microsoft.com/office/powerpoint/2010/main" val="22200005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C8C9106-E6A0-4749-9745-C5C021F6B82D}"/>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US" sz="5400">
                <a:solidFill>
                  <a:srgbClr val="FFFFFF"/>
                </a:solidFill>
                <a:latin typeface="+mj-lt"/>
                <a:ea typeface="+mj-ea"/>
                <a:cs typeface="+mj-cs"/>
              </a:rPr>
              <a:t>A "Side Project"</a:t>
            </a:r>
          </a:p>
        </p:txBody>
      </p:sp>
      <p:cxnSp>
        <p:nvCxnSpPr>
          <p:cNvPr id="15" name="Straight Connector 14">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8" name="Picture 4" descr="Text&#10;&#10;Description automatically generated">
            <a:extLst>
              <a:ext uri="{FF2B5EF4-FFF2-40B4-BE49-F238E27FC236}">
                <a16:creationId xmlns:a16="http://schemas.microsoft.com/office/drawing/2014/main" id="{E89D4682-7C0E-4EDA-948D-61F44F57B060}"/>
              </a:ext>
            </a:extLst>
          </p:cNvPr>
          <p:cNvPicPr>
            <a:picLocks noChangeAspect="1"/>
          </p:cNvPicPr>
          <p:nvPr/>
        </p:nvPicPr>
        <p:blipFill>
          <a:blip r:embed="rId3"/>
          <a:stretch>
            <a:fillRect/>
          </a:stretch>
        </p:blipFill>
        <p:spPr>
          <a:xfrm>
            <a:off x="331567" y="2836601"/>
            <a:ext cx="5455917" cy="3178071"/>
          </a:xfrm>
          <a:prstGeom prst="rect">
            <a:avLst/>
          </a:prstGeom>
        </p:spPr>
      </p:pic>
      <p:cxnSp>
        <p:nvCxnSpPr>
          <p:cNvPr id="17" name="Straight Connector 16">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6" name="Picture 3" descr="A picture containing text, monitor, indoor, electronics&#10;&#10;Description automatically generated">
            <a:extLst>
              <a:ext uri="{FF2B5EF4-FFF2-40B4-BE49-F238E27FC236}">
                <a16:creationId xmlns:a16="http://schemas.microsoft.com/office/drawing/2014/main" id="{C9803951-A117-48C4-8C03-C50F84236A67}"/>
              </a:ext>
            </a:extLst>
          </p:cNvPr>
          <p:cNvPicPr>
            <a:picLocks noChangeAspect="1"/>
          </p:cNvPicPr>
          <p:nvPr/>
        </p:nvPicPr>
        <p:blipFill>
          <a:blip r:embed="rId4"/>
          <a:stretch>
            <a:fillRect/>
          </a:stretch>
        </p:blipFill>
        <p:spPr>
          <a:xfrm>
            <a:off x="6445073" y="2891160"/>
            <a:ext cx="5455917" cy="3068952"/>
          </a:xfrm>
          <a:prstGeom prst="rect">
            <a:avLst/>
          </a:prstGeom>
        </p:spPr>
      </p:pic>
    </p:spTree>
    <p:extLst>
      <p:ext uri="{BB962C8B-B14F-4D97-AF65-F5344CB8AC3E}">
        <p14:creationId xmlns:p14="http://schemas.microsoft.com/office/powerpoint/2010/main" val="35085573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4" descr="Graphical user interface, diagram, application&#10;&#10;Description automatically generated">
            <a:extLst>
              <a:ext uri="{FF2B5EF4-FFF2-40B4-BE49-F238E27FC236}">
                <a16:creationId xmlns:a16="http://schemas.microsoft.com/office/drawing/2014/main" id="{D9DD989B-575D-4E31-B112-AD59AFBDA1DE}"/>
              </a:ext>
            </a:extLst>
          </p:cNvPr>
          <p:cNvPicPr>
            <a:picLocks noGrp="1" noChangeAspect="1"/>
          </p:cNvPicPr>
          <p:nvPr>
            <p:ph idx="1"/>
          </p:nvPr>
        </p:nvPicPr>
        <p:blipFill>
          <a:blip r:embed="rId3"/>
          <a:stretch>
            <a:fillRect/>
          </a:stretch>
        </p:blipFill>
        <p:spPr>
          <a:xfrm>
            <a:off x="-9086" y="-8244"/>
            <a:ext cx="12440777" cy="6994803"/>
          </a:xfrm>
          <a:prstGeom prst="rect">
            <a:avLst/>
          </a:prstGeom>
        </p:spPr>
      </p:pic>
    </p:spTree>
    <p:extLst>
      <p:ext uri="{BB962C8B-B14F-4D97-AF65-F5344CB8AC3E}">
        <p14:creationId xmlns:p14="http://schemas.microsoft.com/office/powerpoint/2010/main" val="33942709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Timeline&#10;&#10;Description automatically generated">
            <a:extLst>
              <a:ext uri="{FF2B5EF4-FFF2-40B4-BE49-F238E27FC236}">
                <a16:creationId xmlns:a16="http://schemas.microsoft.com/office/drawing/2014/main" id="{F38D14E4-7ACC-4EC0-B83C-3D74E2A47C7F}"/>
              </a:ext>
            </a:extLst>
          </p:cNvPr>
          <p:cNvPicPr>
            <a:picLocks noGrp="1" noChangeAspect="1"/>
          </p:cNvPicPr>
          <p:nvPr>
            <p:ph idx="1"/>
          </p:nvPr>
        </p:nvPicPr>
        <p:blipFill>
          <a:blip r:embed="rId3"/>
          <a:stretch>
            <a:fillRect/>
          </a:stretch>
        </p:blipFill>
        <p:spPr>
          <a:xfrm>
            <a:off x="642938" y="1706563"/>
            <a:ext cx="7265988" cy="4329113"/>
          </a:xfrm>
        </p:spPr>
      </p:pic>
      <p:pic>
        <p:nvPicPr>
          <p:cNvPr id="5" name="Picture 5" descr="Graphical user interface, website&#10;&#10;Description automatically generated">
            <a:extLst>
              <a:ext uri="{FF2B5EF4-FFF2-40B4-BE49-F238E27FC236}">
                <a16:creationId xmlns:a16="http://schemas.microsoft.com/office/drawing/2014/main" id="{01520EDE-6AC8-46BB-9584-6D22271C6FC1}"/>
              </a:ext>
            </a:extLst>
          </p:cNvPr>
          <p:cNvPicPr>
            <a:picLocks noChangeAspect="1"/>
          </p:cNvPicPr>
          <p:nvPr/>
        </p:nvPicPr>
        <p:blipFill>
          <a:blip r:embed="rId4"/>
          <a:stretch>
            <a:fillRect/>
          </a:stretch>
        </p:blipFill>
        <p:spPr>
          <a:xfrm>
            <a:off x="7983538" y="1706563"/>
            <a:ext cx="3563938" cy="4329113"/>
          </a:xfrm>
          <a:prstGeom prst="rect">
            <a:avLst/>
          </a:prstGeom>
        </p:spPr>
      </p:pic>
      <p:sp>
        <p:nvSpPr>
          <p:cNvPr id="2" name="Title 1">
            <a:extLst>
              <a:ext uri="{FF2B5EF4-FFF2-40B4-BE49-F238E27FC236}">
                <a16:creationId xmlns:a16="http://schemas.microsoft.com/office/drawing/2014/main" id="{060C6CE0-62BD-49E7-9780-62E90DD6611A}"/>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Focus and Scrolling</a:t>
            </a:r>
          </a:p>
        </p:txBody>
      </p:sp>
    </p:spTree>
    <p:extLst>
      <p:ext uri="{BB962C8B-B14F-4D97-AF65-F5344CB8AC3E}">
        <p14:creationId xmlns:p14="http://schemas.microsoft.com/office/powerpoint/2010/main" val="22218819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CCD8E5-511D-422D-9A22-28D83C1E8625}"/>
              </a:ext>
            </a:extLst>
          </p:cNvPr>
          <p:cNvSpPr>
            <a:spLocks noGrp="1"/>
          </p:cNvSpPr>
          <p:nvPr>
            <p:ph type="title"/>
          </p:nvPr>
        </p:nvSpPr>
        <p:spPr>
          <a:xfrm>
            <a:off x="838199" y="291090"/>
            <a:ext cx="10515599" cy="932688"/>
          </a:xfrm>
        </p:spPr>
        <p:txBody>
          <a:bodyPr vert="horz" lIns="91440" tIns="45720" rIns="91440" bIns="45720" rtlCol="0" anchor="b">
            <a:normAutofit/>
          </a:bodyPr>
          <a:lstStyle/>
          <a:p>
            <a:r>
              <a:rPr lang="en-US" sz="5400" kern="1200" dirty="0">
                <a:solidFill>
                  <a:schemeClr val="tx1"/>
                </a:solidFill>
                <a:latin typeface="+mj-lt"/>
                <a:ea typeface="+mj-ea"/>
                <a:cs typeface="+mj-cs"/>
              </a:rPr>
              <a:t>Secondary Pages</a:t>
            </a:r>
            <a:r>
              <a:rPr lang="en-US" sz="5400" dirty="0">
                <a:solidFill>
                  <a:schemeClr val="tx1"/>
                </a:solidFill>
                <a:latin typeface="+mj-lt"/>
                <a:ea typeface="+mj-ea"/>
                <a:cs typeface="+mj-cs"/>
              </a:rPr>
              <a:t> Bounce Rate</a:t>
            </a:r>
            <a:endParaRPr lang="en-US" sz="5400" kern="1200" dirty="0">
              <a:solidFill>
                <a:schemeClr val="tx1"/>
              </a:solidFill>
              <a:latin typeface="+mj-lt"/>
              <a:ea typeface="+mj-ea"/>
              <a:cs typeface="+mj-cs"/>
            </a:endParaRPr>
          </a:p>
        </p:txBody>
      </p:sp>
      <p:pic>
        <p:nvPicPr>
          <p:cNvPr id="4" name="Picture 4" descr="Diagram&#10;&#10;Description automatically generated">
            <a:extLst>
              <a:ext uri="{FF2B5EF4-FFF2-40B4-BE49-F238E27FC236}">
                <a16:creationId xmlns:a16="http://schemas.microsoft.com/office/drawing/2014/main" id="{12249823-9527-4E76-8999-A013CC040F4F}"/>
              </a:ext>
            </a:extLst>
          </p:cNvPr>
          <p:cNvPicPr>
            <a:picLocks noGrp="1" noChangeAspect="1"/>
          </p:cNvPicPr>
          <p:nvPr>
            <p:ph idx="1"/>
          </p:nvPr>
        </p:nvPicPr>
        <p:blipFill>
          <a:blip r:embed="rId3"/>
          <a:stretch>
            <a:fillRect/>
          </a:stretch>
        </p:blipFill>
        <p:spPr>
          <a:xfrm>
            <a:off x="932342" y="1863801"/>
            <a:ext cx="10327314" cy="4440746"/>
          </a:xfrm>
          <a:prstGeom prst="rect">
            <a:avLst/>
          </a:prstGeom>
        </p:spPr>
      </p:pic>
    </p:spTree>
    <p:extLst>
      <p:ext uri="{BB962C8B-B14F-4D97-AF65-F5344CB8AC3E}">
        <p14:creationId xmlns:p14="http://schemas.microsoft.com/office/powerpoint/2010/main" val="13231215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Picture 4">
            <a:extLst>
              <a:ext uri="{FF2B5EF4-FFF2-40B4-BE49-F238E27FC236}">
                <a16:creationId xmlns:a16="http://schemas.microsoft.com/office/drawing/2014/main" id="{6F5C59E4-0B0E-418B-B488-441E619EC984}"/>
              </a:ext>
            </a:extLst>
          </p:cNvPr>
          <p:cNvPicPr>
            <a:picLocks noGrp="1" noChangeAspect="1"/>
          </p:cNvPicPr>
          <p:nvPr>
            <p:ph idx="1"/>
          </p:nvPr>
        </p:nvPicPr>
        <p:blipFill rotWithShape="1">
          <a:blip r:embed="rId3"/>
          <a:srcRect t="19"/>
          <a:stretch/>
        </p:blipFill>
        <p:spPr>
          <a:xfrm>
            <a:off x="20" y="1282"/>
            <a:ext cx="12191980" cy="6856718"/>
          </a:xfrm>
          <a:prstGeom prst="rect">
            <a:avLst/>
          </a:prstGeom>
        </p:spPr>
      </p:pic>
    </p:spTree>
    <p:extLst>
      <p:ext uri="{BB962C8B-B14F-4D97-AF65-F5344CB8AC3E}">
        <p14:creationId xmlns:p14="http://schemas.microsoft.com/office/powerpoint/2010/main" val="3574444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Graphical user interface, application&#10;&#10;Description automatically generated">
            <a:extLst>
              <a:ext uri="{FF2B5EF4-FFF2-40B4-BE49-F238E27FC236}">
                <a16:creationId xmlns:a16="http://schemas.microsoft.com/office/drawing/2014/main" id="{A0C72942-9677-498A-9EC7-1D07D6BAF399}"/>
              </a:ext>
            </a:extLst>
          </p:cNvPr>
          <p:cNvPicPr>
            <a:picLocks noChangeAspect="1"/>
          </p:cNvPicPr>
          <p:nvPr/>
        </p:nvPicPr>
        <p:blipFill>
          <a:blip r:embed="rId2"/>
          <a:stretch>
            <a:fillRect/>
          </a:stretch>
        </p:blipFill>
        <p:spPr>
          <a:xfrm>
            <a:off x="-8021" y="-9525"/>
            <a:ext cx="12218068" cy="6887076"/>
          </a:xfrm>
          <a:prstGeom prst="rect">
            <a:avLst/>
          </a:prstGeom>
        </p:spPr>
      </p:pic>
    </p:spTree>
    <p:extLst>
      <p:ext uri="{BB962C8B-B14F-4D97-AF65-F5344CB8AC3E}">
        <p14:creationId xmlns:p14="http://schemas.microsoft.com/office/powerpoint/2010/main" val="9840942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Graphical user interface, diagram, application&#10;&#10;Description automatically generated">
            <a:extLst>
              <a:ext uri="{FF2B5EF4-FFF2-40B4-BE49-F238E27FC236}">
                <a16:creationId xmlns:a16="http://schemas.microsoft.com/office/drawing/2014/main" id="{44249E41-5B2D-48CB-81B6-D518C7663733}"/>
              </a:ext>
            </a:extLst>
          </p:cNvPr>
          <p:cNvPicPr>
            <a:picLocks noChangeAspect="1"/>
          </p:cNvPicPr>
          <p:nvPr/>
        </p:nvPicPr>
        <p:blipFill>
          <a:blip r:embed="rId2"/>
          <a:stretch>
            <a:fillRect/>
          </a:stretch>
        </p:blipFill>
        <p:spPr>
          <a:xfrm>
            <a:off x="-84943" y="-71982"/>
            <a:ext cx="12261951" cy="6927015"/>
          </a:xfrm>
          <a:prstGeom prst="rect">
            <a:avLst/>
          </a:prstGeom>
        </p:spPr>
      </p:pic>
    </p:spTree>
    <p:extLst>
      <p:ext uri="{BB962C8B-B14F-4D97-AF65-F5344CB8AC3E}">
        <p14:creationId xmlns:p14="http://schemas.microsoft.com/office/powerpoint/2010/main" val="16838451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Graphical user interface, application, Word&#10;&#10;Description automatically generated">
            <a:extLst>
              <a:ext uri="{FF2B5EF4-FFF2-40B4-BE49-F238E27FC236}">
                <a16:creationId xmlns:a16="http://schemas.microsoft.com/office/drawing/2014/main" id="{494192C9-1B4E-48C2-9DCD-6735269E3A89}"/>
              </a:ext>
            </a:extLst>
          </p:cNvPr>
          <p:cNvPicPr>
            <a:picLocks noChangeAspect="1"/>
          </p:cNvPicPr>
          <p:nvPr/>
        </p:nvPicPr>
        <p:blipFill>
          <a:blip r:embed="rId2"/>
          <a:stretch>
            <a:fillRect/>
          </a:stretch>
        </p:blipFill>
        <p:spPr>
          <a:xfrm>
            <a:off x="-3747" y="-3279"/>
            <a:ext cx="12180756" cy="6852066"/>
          </a:xfrm>
          <a:prstGeom prst="rect">
            <a:avLst/>
          </a:prstGeom>
        </p:spPr>
      </p:pic>
    </p:spTree>
    <p:extLst>
      <p:ext uri="{BB962C8B-B14F-4D97-AF65-F5344CB8AC3E}">
        <p14:creationId xmlns:p14="http://schemas.microsoft.com/office/powerpoint/2010/main" val="13976009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Graphical user interface, application, Word&#10;&#10;Description automatically generated">
            <a:extLst>
              <a:ext uri="{FF2B5EF4-FFF2-40B4-BE49-F238E27FC236}">
                <a16:creationId xmlns:a16="http://schemas.microsoft.com/office/drawing/2014/main" id="{C6E0B0BC-FF54-417C-AA22-F47987EC9EDB}"/>
              </a:ext>
            </a:extLst>
          </p:cNvPr>
          <p:cNvPicPr>
            <a:picLocks noChangeAspect="1"/>
          </p:cNvPicPr>
          <p:nvPr/>
        </p:nvPicPr>
        <p:blipFill>
          <a:blip r:embed="rId2"/>
          <a:stretch>
            <a:fillRect/>
          </a:stretch>
        </p:blipFill>
        <p:spPr>
          <a:xfrm>
            <a:off x="4724400" y="2657475"/>
            <a:ext cx="2743200" cy="1543050"/>
          </a:xfrm>
          <a:prstGeom prst="rect">
            <a:avLst/>
          </a:prstGeom>
        </p:spPr>
      </p:pic>
      <p:pic>
        <p:nvPicPr>
          <p:cNvPr id="3" name="Picture 3" descr="Graphical user interface, application, Word&#10;&#10;Description automatically generated">
            <a:extLst>
              <a:ext uri="{FF2B5EF4-FFF2-40B4-BE49-F238E27FC236}">
                <a16:creationId xmlns:a16="http://schemas.microsoft.com/office/drawing/2014/main" id="{86B7AC67-9FCF-493B-AD2F-7A1AA3B1C682}"/>
              </a:ext>
            </a:extLst>
          </p:cNvPr>
          <p:cNvPicPr>
            <a:picLocks noChangeAspect="1"/>
          </p:cNvPicPr>
          <p:nvPr/>
        </p:nvPicPr>
        <p:blipFill>
          <a:blip r:embed="rId3"/>
          <a:stretch>
            <a:fillRect/>
          </a:stretch>
        </p:blipFill>
        <p:spPr>
          <a:xfrm>
            <a:off x="8746" y="2967"/>
            <a:ext cx="12174509" cy="6852066"/>
          </a:xfrm>
          <a:prstGeom prst="rect">
            <a:avLst/>
          </a:prstGeom>
        </p:spPr>
      </p:pic>
    </p:spTree>
    <p:extLst>
      <p:ext uri="{BB962C8B-B14F-4D97-AF65-F5344CB8AC3E}">
        <p14:creationId xmlns:p14="http://schemas.microsoft.com/office/powerpoint/2010/main" val="4555936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5BBB90-B9FF-ED4A-9587-76C518C2BC9E}"/>
              </a:ext>
            </a:extLst>
          </p:cNvPr>
          <p:cNvSpPr>
            <a:spLocks noGrp="1"/>
          </p:cNvSpPr>
          <p:nvPr>
            <p:ph type="title"/>
          </p:nvPr>
        </p:nvSpPr>
        <p:spPr/>
        <p:txBody>
          <a:bodyPr/>
          <a:lstStyle/>
          <a:p>
            <a:r>
              <a:rPr lang="en-US"/>
              <a:t>Meet Jessie and Sophia</a:t>
            </a:r>
          </a:p>
        </p:txBody>
      </p:sp>
      <p:sp>
        <p:nvSpPr>
          <p:cNvPr id="3" name="Content Placeholder 2">
            <a:extLst>
              <a:ext uri="{FF2B5EF4-FFF2-40B4-BE49-F238E27FC236}">
                <a16:creationId xmlns:a16="http://schemas.microsoft.com/office/drawing/2014/main" id="{395CC549-1EA2-8B4A-ADC1-C00428D83849}"/>
              </a:ext>
            </a:extLst>
          </p:cNvPr>
          <p:cNvSpPr>
            <a:spLocks noGrp="1"/>
          </p:cNvSpPr>
          <p:nvPr>
            <p:ph idx="1"/>
          </p:nvPr>
        </p:nvSpPr>
        <p:spPr>
          <a:xfrm>
            <a:off x="1138692" y="4791461"/>
            <a:ext cx="5006009" cy="1831975"/>
          </a:xfrm>
        </p:spPr>
        <p:txBody>
          <a:bodyPr>
            <a:normAutofit/>
          </a:bodyPr>
          <a:lstStyle/>
          <a:p>
            <a:pPr marL="0" indent="0" algn="ctr">
              <a:buNone/>
            </a:pPr>
            <a:r>
              <a:rPr lang="en-US">
                <a:solidFill>
                  <a:schemeClr val="accent3"/>
                </a:solidFill>
              </a:rPr>
              <a:t>Jessie Houghton</a:t>
            </a:r>
          </a:p>
          <a:p>
            <a:pPr marL="0" indent="0" algn="ctr">
              <a:buNone/>
            </a:pPr>
            <a:br>
              <a:rPr lang="en-US" sz="2400"/>
            </a:br>
            <a:r>
              <a:rPr lang="en-US" sz="2400"/>
              <a:t>University of Michigan</a:t>
            </a:r>
          </a:p>
          <a:p>
            <a:pPr marL="0" indent="0" algn="ctr">
              <a:buNone/>
            </a:pPr>
            <a:r>
              <a:rPr lang="en-US" sz="2000">
                <a:latin typeface="+mn-lt"/>
              </a:rPr>
              <a:t>Computer Science, Minor in Art and Design</a:t>
            </a:r>
          </a:p>
          <a:p>
            <a:pPr marL="0" indent="0" algn="ctr">
              <a:buNone/>
            </a:pPr>
            <a:endParaRPr lang="en-US" sz="2400"/>
          </a:p>
        </p:txBody>
      </p:sp>
      <p:pic>
        <p:nvPicPr>
          <p:cNvPr id="4" name="Picture Placeholder 11">
            <a:extLst>
              <a:ext uri="{FF2B5EF4-FFF2-40B4-BE49-F238E27FC236}">
                <a16:creationId xmlns:a16="http://schemas.microsoft.com/office/drawing/2014/main" id="{E4D03D6F-0DE3-407A-B0FA-1D6FA0ACB2AF}"/>
              </a:ext>
              <a:ext uri="{C183D7F6-B498-43B3-948B-1728B52AA6E4}">
                <adec:decorative xmlns:adec="http://schemas.microsoft.com/office/drawing/2017/decorative" val="1"/>
              </a:ext>
            </a:extLst>
          </p:cNvPr>
          <p:cNvPicPr>
            <a:picLocks noChangeAspect="1"/>
          </p:cNvPicPr>
          <p:nvPr/>
        </p:nvPicPr>
        <p:blipFill rotWithShape="1">
          <a:blip r:embed="rId3"/>
          <a:srcRect l="9287" t="8394" r="10640" b="11895"/>
          <a:stretch/>
        </p:blipFill>
        <p:spPr>
          <a:xfrm>
            <a:off x="2311659" y="1804947"/>
            <a:ext cx="2660073" cy="2743200"/>
          </a:xfrm>
          <a:prstGeom prst="ellipse">
            <a:avLst/>
          </a:prstGeom>
          <a:ln>
            <a:noFill/>
          </a:ln>
          <a:effectLst>
            <a:softEdge rad="112500"/>
          </a:effectLst>
        </p:spPr>
      </p:pic>
      <p:sp>
        <p:nvSpPr>
          <p:cNvPr id="7" name="Content Placeholder 2">
            <a:extLst>
              <a:ext uri="{FF2B5EF4-FFF2-40B4-BE49-F238E27FC236}">
                <a16:creationId xmlns:a16="http://schemas.microsoft.com/office/drawing/2014/main" id="{39AE4F00-3AD5-498F-8C93-2AFE32CB560D}"/>
              </a:ext>
            </a:extLst>
          </p:cNvPr>
          <p:cNvSpPr txBox="1">
            <a:spLocks/>
          </p:cNvSpPr>
          <p:nvPr/>
        </p:nvSpPr>
        <p:spPr>
          <a:xfrm>
            <a:off x="6144701" y="4791460"/>
            <a:ext cx="5006009" cy="18319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a:solidFill>
                  <a:schemeClr val="accent3"/>
                </a:solidFill>
              </a:rPr>
              <a:t>Sophia Carpenter</a:t>
            </a:r>
          </a:p>
          <a:p>
            <a:pPr marL="0" indent="0" algn="ctr">
              <a:buFont typeface="Arial" panose="020B0604020202020204" pitchFamily="34" charset="0"/>
              <a:buNone/>
            </a:pPr>
            <a:br>
              <a:rPr lang="en-US" sz="2400"/>
            </a:br>
            <a:r>
              <a:rPr lang="en-US" sz="2400"/>
              <a:t>University of Washington</a:t>
            </a:r>
          </a:p>
          <a:p>
            <a:pPr marL="0" indent="0" algn="ctr">
              <a:buFont typeface="Arial" panose="020B0604020202020204" pitchFamily="34" charset="0"/>
              <a:buNone/>
            </a:pPr>
            <a:r>
              <a:rPr lang="en-US" sz="2000">
                <a:latin typeface="+mn-lt"/>
              </a:rPr>
              <a:t>&lt;Add major here&gt;</a:t>
            </a:r>
          </a:p>
          <a:p>
            <a:pPr marL="0" indent="0" algn="ctr">
              <a:buFont typeface="Arial" panose="020B0604020202020204" pitchFamily="34" charset="0"/>
              <a:buNone/>
            </a:pPr>
            <a:endParaRPr lang="en-US" sz="2400"/>
          </a:p>
        </p:txBody>
      </p:sp>
      <p:pic>
        <p:nvPicPr>
          <p:cNvPr id="9" name="Picture 2" descr="A picture containing grass, outdoor, person, yellow&#10;&#10;Description automatically generated">
            <a:extLst>
              <a:ext uri="{FF2B5EF4-FFF2-40B4-BE49-F238E27FC236}">
                <a16:creationId xmlns:a16="http://schemas.microsoft.com/office/drawing/2014/main" id="{4D4F9FBB-76B5-4007-8366-D01EDB7D4F20}"/>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276105" y="1869474"/>
            <a:ext cx="2743200" cy="2743200"/>
          </a:xfrm>
          <a:prstGeom prst="ellipse">
            <a:avLst/>
          </a:prstGeom>
          <a:ln>
            <a:noFill/>
          </a:ln>
          <a:effectLst>
            <a:softEdge rad="112500"/>
          </a:effectLst>
        </p:spPr>
      </p:pic>
    </p:spTree>
    <p:extLst>
      <p:ext uri="{BB962C8B-B14F-4D97-AF65-F5344CB8AC3E}">
        <p14:creationId xmlns:p14="http://schemas.microsoft.com/office/powerpoint/2010/main" val="110887745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Graphical user interface, application&#10;&#10;Description automatically generated">
            <a:extLst>
              <a:ext uri="{FF2B5EF4-FFF2-40B4-BE49-F238E27FC236}">
                <a16:creationId xmlns:a16="http://schemas.microsoft.com/office/drawing/2014/main" id="{FF34A3D3-BF02-4A33-AEA4-B62F448DA061}"/>
              </a:ext>
            </a:extLst>
          </p:cNvPr>
          <p:cNvPicPr>
            <a:picLocks noChangeAspect="1"/>
          </p:cNvPicPr>
          <p:nvPr/>
        </p:nvPicPr>
        <p:blipFill>
          <a:blip r:embed="rId2"/>
          <a:stretch>
            <a:fillRect/>
          </a:stretch>
        </p:blipFill>
        <p:spPr>
          <a:xfrm>
            <a:off x="-3747" y="-3279"/>
            <a:ext cx="12187002" cy="6858312"/>
          </a:xfrm>
          <a:prstGeom prst="rect">
            <a:avLst/>
          </a:prstGeom>
        </p:spPr>
      </p:pic>
    </p:spTree>
    <p:extLst>
      <p:ext uri="{BB962C8B-B14F-4D97-AF65-F5344CB8AC3E}">
        <p14:creationId xmlns:p14="http://schemas.microsoft.com/office/powerpoint/2010/main" val="337890103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Graphical user interface, text&#10;&#10;Description automatically generated">
            <a:extLst>
              <a:ext uri="{FF2B5EF4-FFF2-40B4-BE49-F238E27FC236}">
                <a16:creationId xmlns:a16="http://schemas.microsoft.com/office/drawing/2014/main" id="{C20B808F-CDFC-460D-898B-49FC0D1C0138}"/>
              </a:ext>
            </a:extLst>
          </p:cNvPr>
          <p:cNvPicPr>
            <a:picLocks noChangeAspect="1"/>
          </p:cNvPicPr>
          <p:nvPr/>
        </p:nvPicPr>
        <p:blipFill>
          <a:blip r:embed="rId2"/>
          <a:stretch>
            <a:fillRect/>
          </a:stretch>
        </p:blipFill>
        <p:spPr>
          <a:xfrm>
            <a:off x="2499" y="-3279"/>
            <a:ext cx="12162019" cy="6852066"/>
          </a:xfrm>
          <a:prstGeom prst="rect">
            <a:avLst/>
          </a:prstGeom>
        </p:spPr>
      </p:pic>
    </p:spTree>
    <p:extLst>
      <p:ext uri="{BB962C8B-B14F-4D97-AF65-F5344CB8AC3E}">
        <p14:creationId xmlns:p14="http://schemas.microsoft.com/office/powerpoint/2010/main" val="173859394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Table&#10;&#10;Description automatically generated">
            <a:extLst>
              <a:ext uri="{FF2B5EF4-FFF2-40B4-BE49-F238E27FC236}">
                <a16:creationId xmlns:a16="http://schemas.microsoft.com/office/drawing/2014/main" id="{404CFEB5-4C01-45C0-9D2A-FC24BAD72249}"/>
              </a:ext>
            </a:extLst>
          </p:cNvPr>
          <p:cNvPicPr>
            <a:picLocks noChangeAspect="1"/>
          </p:cNvPicPr>
          <p:nvPr/>
        </p:nvPicPr>
        <p:blipFill>
          <a:blip r:embed="rId2"/>
          <a:stretch>
            <a:fillRect/>
          </a:stretch>
        </p:blipFill>
        <p:spPr>
          <a:xfrm>
            <a:off x="8746" y="2967"/>
            <a:ext cx="12174509" cy="6852066"/>
          </a:xfrm>
          <a:prstGeom prst="rect">
            <a:avLst/>
          </a:prstGeom>
        </p:spPr>
      </p:pic>
    </p:spTree>
    <p:extLst>
      <p:ext uri="{BB962C8B-B14F-4D97-AF65-F5344CB8AC3E}">
        <p14:creationId xmlns:p14="http://schemas.microsoft.com/office/powerpoint/2010/main" val="185764271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FDBFFD68-E5E7-468C-83F1-28603F322856}"/>
              </a:ext>
            </a:extLst>
          </p:cNvPr>
          <p:cNvPicPr>
            <a:picLocks noChangeAspect="1"/>
          </p:cNvPicPr>
          <p:nvPr/>
        </p:nvPicPr>
        <p:blipFill>
          <a:blip r:embed="rId2"/>
          <a:stretch>
            <a:fillRect/>
          </a:stretch>
        </p:blipFill>
        <p:spPr>
          <a:xfrm>
            <a:off x="2499" y="2967"/>
            <a:ext cx="12162019" cy="6845820"/>
          </a:xfrm>
          <a:prstGeom prst="rect">
            <a:avLst/>
          </a:prstGeom>
        </p:spPr>
      </p:pic>
    </p:spTree>
    <p:extLst>
      <p:ext uri="{BB962C8B-B14F-4D97-AF65-F5344CB8AC3E}">
        <p14:creationId xmlns:p14="http://schemas.microsoft.com/office/powerpoint/2010/main" val="227058556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Graphical user interface, diagram&#10;&#10;Description automatically generated">
            <a:extLst>
              <a:ext uri="{FF2B5EF4-FFF2-40B4-BE49-F238E27FC236}">
                <a16:creationId xmlns:a16="http://schemas.microsoft.com/office/drawing/2014/main" id="{0F5150B1-C025-4EAA-AD15-0B70230E2F7A}"/>
              </a:ext>
            </a:extLst>
          </p:cNvPr>
          <p:cNvPicPr>
            <a:picLocks noChangeAspect="1"/>
          </p:cNvPicPr>
          <p:nvPr/>
        </p:nvPicPr>
        <p:blipFill>
          <a:blip r:embed="rId2"/>
          <a:stretch>
            <a:fillRect/>
          </a:stretch>
        </p:blipFill>
        <p:spPr>
          <a:xfrm>
            <a:off x="-3747" y="-3279"/>
            <a:ext cx="12187002" cy="6858312"/>
          </a:xfrm>
          <a:prstGeom prst="rect">
            <a:avLst/>
          </a:prstGeom>
        </p:spPr>
      </p:pic>
    </p:spTree>
    <p:extLst>
      <p:ext uri="{BB962C8B-B14F-4D97-AF65-F5344CB8AC3E}">
        <p14:creationId xmlns:p14="http://schemas.microsoft.com/office/powerpoint/2010/main" val="314274079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Graphical user interface, diagram&#10;&#10;Description automatically generated">
            <a:extLst>
              <a:ext uri="{FF2B5EF4-FFF2-40B4-BE49-F238E27FC236}">
                <a16:creationId xmlns:a16="http://schemas.microsoft.com/office/drawing/2014/main" id="{0F5150B1-C025-4EAA-AD15-0B70230E2F7A}"/>
              </a:ext>
            </a:extLst>
          </p:cNvPr>
          <p:cNvPicPr>
            <a:picLocks noChangeAspect="1"/>
          </p:cNvPicPr>
          <p:nvPr/>
        </p:nvPicPr>
        <p:blipFill>
          <a:blip r:embed="rId2"/>
          <a:stretch>
            <a:fillRect/>
          </a:stretch>
        </p:blipFill>
        <p:spPr>
          <a:xfrm>
            <a:off x="4724400" y="2657475"/>
            <a:ext cx="2743200" cy="1543050"/>
          </a:xfrm>
          <a:prstGeom prst="rect">
            <a:avLst/>
          </a:prstGeom>
        </p:spPr>
      </p:pic>
      <p:pic>
        <p:nvPicPr>
          <p:cNvPr id="3" name="Picture 3" descr="Graphical user interface, application, Word&#10;&#10;Description automatically generated">
            <a:extLst>
              <a:ext uri="{FF2B5EF4-FFF2-40B4-BE49-F238E27FC236}">
                <a16:creationId xmlns:a16="http://schemas.microsoft.com/office/drawing/2014/main" id="{7FF824F8-7AE4-4BD2-A9CB-5AEDD5FB54E9}"/>
              </a:ext>
            </a:extLst>
          </p:cNvPr>
          <p:cNvPicPr>
            <a:picLocks noChangeAspect="1"/>
          </p:cNvPicPr>
          <p:nvPr/>
        </p:nvPicPr>
        <p:blipFill>
          <a:blip r:embed="rId3"/>
          <a:stretch>
            <a:fillRect/>
          </a:stretch>
        </p:blipFill>
        <p:spPr>
          <a:xfrm>
            <a:off x="2499" y="-3279"/>
            <a:ext cx="12174510" cy="6852066"/>
          </a:xfrm>
          <a:prstGeom prst="rect">
            <a:avLst/>
          </a:prstGeom>
        </p:spPr>
      </p:pic>
    </p:spTree>
    <p:extLst>
      <p:ext uri="{BB962C8B-B14F-4D97-AF65-F5344CB8AC3E}">
        <p14:creationId xmlns:p14="http://schemas.microsoft.com/office/powerpoint/2010/main" val="202552757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93AF162-62AE-4A95-922D-47ECA6B45DB5}"/>
              </a:ext>
            </a:extLst>
          </p:cNvPr>
          <p:cNvSpPr>
            <a:spLocks noGrp="1"/>
          </p:cNvSpPr>
          <p:nvPr>
            <p:ph type="title"/>
          </p:nvPr>
        </p:nvSpPr>
        <p:spPr>
          <a:xfrm>
            <a:off x="643467" y="321734"/>
            <a:ext cx="10905066" cy="1135737"/>
          </a:xfrm>
        </p:spPr>
        <p:txBody>
          <a:bodyPr>
            <a:normAutofit/>
          </a:bodyPr>
          <a:lstStyle/>
          <a:p>
            <a:r>
              <a:rPr lang="en-US" sz="3600">
                <a:latin typeface="Open Sans"/>
                <a:ea typeface="Open Sans"/>
                <a:cs typeface="Open Sans"/>
              </a:rPr>
              <a:t>Looking Back</a:t>
            </a:r>
            <a:endParaRPr lang="en-US" sz="3600"/>
          </a:p>
        </p:txBody>
      </p:sp>
      <p:sp>
        <p:nvSpPr>
          <p:cNvPr id="3" name="Content Placeholder 2">
            <a:extLst>
              <a:ext uri="{FF2B5EF4-FFF2-40B4-BE49-F238E27FC236}">
                <a16:creationId xmlns:a16="http://schemas.microsoft.com/office/drawing/2014/main" id="{0E8E31BA-3A58-41BB-B720-541C6BCA589F}"/>
              </a:ext>
            </a:extLst>
          </p:cNvPr>
          <p:cNvSpPr>
            <a:spLocks noGrp="1"/>
          </p:cNvSpPr>
          <p:nvPr>
            <p:ph idx="1"/>
          </p:nvPr>
        </p:nvSpPr>
        <p:spPr>
          <a:xfrm>
            <a:off x="643469" y="1782981"/>
            <a:ext cx="4008384" cy="4393982"/>
          </a:xfrm>
        </p:spPr>
        <p:txBody>
          <a:bodyPr vert="horz" lIns="91440" tIns="45720" rIns="91440" bIns="45720" rtlCol="0" anchor="t">
            <a:normAutofit/>
          </a:bodyPr>
          <a:lstStyle/>
          <a:p>
            <a:r>
              <a:rPr lang="en-US" sz="2000">
                <a:latin typeface="Open Sans"/>
                <a:ea typeface="Open Sans"/>
                <a:cs typeface="Open Sans"/>
              </a:rPr>
              <a:t>Met so many cool humans!</a:t>
            </a:r>
          </a:p>
          <a:p>
            <a:r>
              <a:rPr lang="en-US" sz="2000">
                <a:latin typeface="Open Sans"/>
                <a:ea typeface="Open Sans"/>
                <a:cs typeface="Open Sans"/>
              </a:rPr>
              <a:t>Tried out a bunch of stuff</a:t>
            </a:r>
          </a:p>
          <a:p>
            <a:r>
              <a:rPr lang="en-US" sz="2000">
                <a:latin typeface="Open Sans"/>
                <a:ea typeface="Open Sans"/>
                <a:cs typeface="Open Sans"/>
              </a:rPr>
              <a:t>Built useful material</a:t>
            </a:r>
          </a:p>
          <a:p>
            <a:r>
              <a:rPr lang="en-US" sz="2000">
                <a:latin typeface="Open Sans"/>
                <a:ea typeface="Open Sans"/>
                <a:cs typeface="Open Sans"/>
              </a:rPr>
              <a:t>Art group exchange! </a:t>
            </a:r>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 name="Graphic 4">
            <a:extLst>
              <a:ext uri="{FF2B5EF4-FFF2-40B4-BE49-F238E27FC236}">
                <a16:creationId xmlns:a16="http://schemas.microsoft.com/office/drawing/2014/main" id="{35C877F4-B3F4-4D8C-80D3-72504881DC7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206903" y="1782981"/>
            <a:ext cx="4430046" cy="4361892"/>
          </a:xfrm>
          <a:prstGeom prst="rect">
            <a:avLst/>
          </a:prstGeom>
        </p:spPr>
      </p:pic>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96043689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5BBB90-B9FF-ED4A-9587-76C518C2BC9E}"/>
              </a:ext>
            </a:extLst>
          </p:cNvPr>
          <p:cNvSpPr>
            <a:spLocks noGrp="1"/>
          </p:cNvSpPr>
          <p:nvPr>
            <p:ph type="title"/>
          </p:nvPr>
        </p:nvSpPr>
        <p:spPr/>
        <p:txBody>
          <a:bodyPr/>
          <a:lstStyle/>
          <a:p>
            <a:r>
              <a:rPr lang="en-US"/>
              <a:t>Want to intern at Microsoft?</a:t>
            </a:r>
          </a:p>
        </p:txBody>
      </p:sp>
      <p:sp>
        <p:nvSpPr>
          <p:cNvPr id="3" name="Content Placeholder 2">
            <a:extLst>
              <a:ext uri="{FF2B5EF4-FFF2-40B4-BE49-F238E27FC236}">
                <a16:creationId xmlns:a16="http://schemas.microsoft.com/office/drawing/2014/main" id="{395CC549-1EA2-8B4A-ADC1-C00428D83849}"/>
              </a:ext>
            </a:extLst>
          </p:cNvPr>
          <p:cNvSpPr>
            <a:spLocks noGrp="1"/>
          </p:cNvSpPr>
          <p:nvPr>
            <p:ph idx="1"/>
          </p:nvPr>
        </p:nvSpPr>
        <p:spPr/>
        <p:txBody>
          <a:bodyPr>
            <a:normAutofit/>
          </a:bodyPr>
          <a:lstStyle/>
          <a:p>
            <a:pPr marL="0" indent="0" algn="ctr">
              <a:buNone/>
            </a:pPr>
            <a:r>
              <a:rPr lang="en-US" sz="3600"/>
              <a:t>Learn about all the different internships at Microsoft:</a:t>
            </a:r>
          </a:p>
          <a:p>
            <a:pPr marL="0" indent="0" algn="ctr">
              <a:buNone/>
            </a:pPr>
            <a:endParaRPr lang="en-US" sz="1400"/>
          </a:p>
          <a:p>
            <a:pPr marL="0" indent="0" algn="ctr">
              <a:buNone/>
            </a:pPr>
            <a:r>
              <a:rPr lang="en-US" sz="3600">
                <a:hlinkClick r:id="rId3"/>
              </a:rPr>
              <a:t>https://microsoft.com/university</a:t>
            </a:r>
            <a:endParaRPr lang="en-US" sz="3600"/>
          </a:p>
        </p:txBody>
      </p:sp>
    </p:spTree>
    <p:extLst>
      <p:ext uri="{BB962C8B-B14F-4D97-AF65-F5344CB8AC3E}">
        <p14:creationId xmlns:p14="http://schemas.microsoft.com/office/powerpoint/2010/main" val="373140850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5BBB90-B9FF-ED4A-9587-76C518C2BC9E}"/>
              </a:ext>
            </a:extLst>
          </p:cNvPr>
          <p:cNvSpPr>
            <a:spLocks noGrp="1"/>
          </p:cNvSpPr>
          <p:nvPr>
            <p:ph type="title"/>
          </p:nvPr>
        </p:nvSpPr>
        <p:spPr/>
        <p:txBody>
          <a:bodyPr/>
          <a:lstStyle/>
          <a:p>
            <a:r>
              <a:rPr lang="en-US"/>
              <a:t>How to apply</a:t>
            </a:r>
          </a:p>
        </p:txBody>
      </p:sp>
      <p:sp>
        <p:nvSpPr>
          <p:cNvPr id="6" name="Arrow: Pentagon 5">
            <a:extLst>
              <a:ext uri="{FF2B5EF4-FFF2-40B4-BE49-F238E27FC236}">
                <a16:creationId xmlns:a16="http://schemas.microsoft.com/office/drawing/2014/main" id="{E956E1F0-15AF-40DB-B17D-50EE17AA9DB3}"/>
              </a:ext>
              <a:ext uri="{C183D7F6-B498-43B3-948B-1728B52AA6E4}">
                <adec:decorative xmlns:adec="http://schemas.microsoft.com/office/drawing/2017/decorative" val="1"/>
              </a:ext>
            </a:extLst>
          </p:cNvPr>
          <p:cNvSpPr/>
          <p:nvPr/>
        </p:nvSpPr>
        <p:spPr bwMode="auto">
          <a:xfrm>
            <a:off x="9235572" y="1747830"/>
            <a:ext cx="2948477" cy="3237422"/>
          </a:xfrm>
          <a:prstGeom prst="homePlate">
            <a:avLst>
              <a:gd name="adj" fmla="val 19572"/>
            </a:avLst>
          </a:prstGeom>
          <a:solidFill>
            <a:schemeClr val="tx1"/>
          </a:solid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0" tIns="91440" rIns="91440" bIns="4572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30E5D0"/>
              </a:solidFill>
              <a:effectLst/>
              <a:uLnTx/>
              <a:uFillTx/>
              <a:latin typeface="Segoe UI Semibold"/>
              <a:ea typeface="+mn-ea"/>
              <a:cs typeface="+mn-cs"/>
            </a:endParaRPr>
          </a:p>
        </p:txBody>
      </p:sp>
      <p:sp>
        <p:nvSpPr>
          <p:cNvPr id="7" name="Arrow: Pentagon 6">
            <a:extLst>
              <a:ext uri="{FF2B5EF4-FFF2-40B4-BE49-F238E27FC236}">
                <a16:creationId xmlns:a16="http://schemas.microsoft.com/office/drawing/2014/main" id="{0DCE3525-040D-46C3-8AC4-7CF1758E6FA5}"/>
              </a:ext>
              <a:ext uri="{C183D7F6-B498-43B3-948B-1728B52AA6E4}">
                <adec:decorative xmlns:adec="http://schemas.microsoft.com/office/drawing/2017/decorative" val="1"/>
              </a:ext>
            </a:extLst>
          </p:cNvPr>
          <p:cNvSpPr/>
          <p:nvPr/>
        </p:nvSpPr>
        <p:spPr bwMode="auto">
          <a:xfrm>
            <a:off x="6558134" y="1732516"/>
            <a:ext cx="3323930" cy="3237422"/>
          </a:xfrm>
          <a:prstGeom prst="homePlate">
            <a:avLst>
              <a:gd name="adj" fmla="val 19572"/>
            </a:avLst>
          </a:prstGeom>
          <a:solidFill>
            <a:schemeClr val="tx1"/>
          </a:solid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0" tIns="91440" rIns="91440" bIns="4572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30E5D0"/>
              </a:solidFill>
              <a:effectLst/>
              <a:uLnTx/>
              <a:uFillTx/>
              <a:latin typeface="Segoe UI Semibold"/>
              <a:ea typeface="+mn-ea"/>
              <a:cs typeface="+mn-cs"/>
            </a:endParaRPr>
          </a:p>
        </p:txBody>
      </p:sp>
      <p:sp>
        <p:nvSpPr>
          <p:cNvPr id="8" name="Arrow: Pentagon 7">
            <a:extLst>
              <a:ext uri="{FF2B5EF4-FFF2-40B4-BE49-F238E27FC236}">
                <a16:creationId xmlns:a16="http://schemas.microsoft.com/office/drawing/2014/main" id="{8555BB6D-6911-4522-9F60-7DB98B90B190}"/>
              </a:ext>
              <a:ext uri="{C183D7F6-B498-43B3-948B-1728B52AA6E4}">
                <adec:decorative xmlns:adec="http://schemas.microsoft.com/office/drawing/2017/decorative" val="1"/>
              </a:ext>
            </a:extLst>
          </p:cNvPr>
          <p:cNvSpPr/>
          <p:nvPr/>
        </p:nvSpPr>
        <p:spPr bwMode="auto">
          <a:xfrm>
            <a:off x="4171493" y="1732516"/>
            <a:ext cx="3367202" cy="3237422"/>
          </a:xfrm>
          <a:prstGeom prst="homePlate">
            <a:avLst>
              <a:gd name="adj" fmla="val 19572"/>
            </a:avLst>
          </a:prstGeom>
          <a:solidFill>
            <a:schemeClr val="tx1"/>
          </a:solid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960" tIns="91440" rIns="91440" bIns="4572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30E5D0"/>
              </a:solidFill>
              <a:effectLst/>
              <a:uLnTx/>
              <a:uFillTx/>
              <a:latin typeface="Segoe UI Semibold"/>
              <a:ea typeface="+mn-ea"/>
              <a:cs typeface="+mn-cs"/>
            </a:endParaRPr>
          </a:p>
        </p:txBody>
      </p:sp>
      <p:sp>
        <p:nvSpPr>
          <p:cNvPr id="9" name="Arrow: Pentagon 8">
            <a:extLst>
              <a:ext uri="{FF2B5EF4-FFF2-40B4-BE49-F238E27FC236}">
                <a16:creationId xmlns:a16="http://schemas.microsoft.com/office/drawing/2014/main" id="{A247B410-BFB1-4210-8C58-C60BE2A0C1CF}"/>
              </a:ext>
              <a:ext uri="{C183D7F6-B498-43B3-948B-1728B52AA6E4}">
                <adec:decorative xmlns:adec="http://schemas.microsoft.com/office/drawing/2017/decorative" val="1"/>
              </a:ext>
            </a:extLst>
          </p:cNvPr>
          <p:cNvSpPr/>
          <p:nvPr/>
        </p:nvSpPr>
        <p:spPr bwMode="auto">
          <a:xfrm>
            <a:off x="1850754" y="1732516"/>
            <a:ext cx="3323929" cy="3237422"/>
          </a:xfrm>
          <a:prstGeom prst="homePlate">
            <a:avLst>
              <a:gd name="adj" fmla="val 19572"/>
            </a:avLst>
          </a:prstGeom>
          <a:solidFill>
            <a:schemeClr val="tx1"/>
          </a:solid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0" tIns="91440" rIns="91440" bIns="4572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200" b="0" i="0" u="none" strike="noStrike" kern="1200" cap="none" spc="0" normalizeH="0" baseline="0" noProof="0">
              <a:ln>
                <a:noFill/>
              </a:ln>
              <a:solidFill>
                <a:srgbClr val="30E5D0"/>
              </a:solidFill>
              <a:effectLst/>
              <a:uLnTx/>
              <a:uFillTx/>
              <a:latin typeface="Segoe UI Semibold"/>
              <a:ea typeface="+mn-ea"/>
              <a:cs typeface="+mn-cs"/>
            </a:endParaRPr>
          </a:p>
        </p:txBody>
      </p:sp>
      <p:sp>
        <p:nvSpPr>
          <p:cNvPr id="10" name="Arrow: Pentagon 9">
            <a:extLst>
              <a:ext uri="{FF2B5EF4-FFF2-40B4-BE49-F238E27FC236}">
                <a16:creationId xmlns:a16="http://schemas.microsoft.com/office/drawing/2014/main" id="{5DE43A08-D3BC-4632-827E-3DC7C2DB5470}"/>
              </a:ext>
              <a:ext uri="{C183D7F6-B498-43B3-948B-1728B52AA6E4}">
                <adec:decorative xmlns:adec="http://schemas.microsoft.com/office/drawing/2017/decorative" val="1"/>
              </a:ext>
            </a:extLst>
          </p:cNvPr>
          <p:cNvSpPr/>
          <p:nvPr/>
        </p:nvSpPr>
        <p:spPr bwMode="auto">
          <a:xfrm>
            <a:off x="57308" y="1733176"/>
            <a:ext cx="2646732" cy="3237422"/>
          </a:xfrm>
          <a:prstGeom prst="homePlate">
            <a:avLst>
              <a:gd name="adj" fmla="val 19572"/>
            </a:avLst>
          </a:prstGeom>
          <a:solidFill>
            <a:schemeClr val="tx1"/>
          </a:solid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91440" rIns="91440" bIns="4572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30E5D0"/>
              </a:solidFill>
              <a:effectLst/>
              <a:uLnTx/>
              <a:uFillTx/>
              <a:latin typeface="Segoe UI Semibold"/>
              <a:ea typeface="+mn-ea"/>
              <a:cs typeface="+mn-cs"/>
            </a:endParaRPr>
          </a:p>
        </p:txBody>
      </p:sp>
      <p:sp>
        <p:nvSpPr>
          <p:cNvPr id="11" name="TextBox 10">
            <a:extLst>
              <a:ext uri="{FF2B5EF4-FFF2-40B4-BE49-F238E27FC236}">
                <a16:creationId xmlns:a16="http://schemas.microsoft.com/office/drawing/2014/main" id="{7C83B722-4A92-4C85-A070-FAF237520D05}"/>
              </a:ext>
            </a:extLst>
          </p:cNvPr>
          <p:cNvSpPr txBox="1"/>
          <p:nvPr/>
        </p:nvSpPr>
        <p:spPr>
          <a:xfrm>
            <a:off x="209567" y="1802630"/>
            <a:ext cx="1986387" cy="430887"/>
          </a:xfrm>
          <a:prstGeom prst="rect">
            <a:avLst/>
          </a:prstGeom>
          <a:noFill/>
        </p:spPr>
        <p:txBody>
          <a:bodyPr wrap="square">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a:ln>
                  <a:noFill/>
                </a:ln>
                <a:solidFill>
                  <a:srgbClr val="30E5D0"/>
                </a:solidFill>
                <a:effectLst/>
                <a:uLnTx/>
                <a:uFillTx/>
                <a:latin typeface="Segoe UI Semibold"/>
                <a:ea typeface="+mn-ea"/>
                <a:cs typeface="+mn-cs"/>
              </a:rPr>
              <a:t>Apply online </a:t>
            </a:r>
          </a:p>
        </p:txBody>
      </p:sp>
      <p:grpSp>
        <p:nvGrpSpPr>
          <p:cNvPr id="12" name="Group 11" descr="An icon of a computer">
            <a:extLst>
              <a:ext uri="{FF2B5EF4-FFF2-40B4-BE49-F238E27FC236}">
                <a16:creationId xmlns:a16="http://schemas.microsoft.com/office/drawing/2014/main" id="{BAE6E64A-BAF5-4A2F-BC82-F5C70C42C6DD}"/>
              </a:ext>
              <a:ext uri="{C183D7F6-B498-43B3-948B-1728B52AA6E4}">
                <adec:decorative xmlns:adec="http://schemas.microsoft.com/office/drawing/2017/decorative" val="0"/>
              </a:ext>
            </a:extLst>
          </p:cNvPr>
          <p:cNvGrpSpPr/>
          <p:nvPr/>
        </p:nvGrpSpPr>
        <p:grpSpPr>
          <a:xfrm>
            <a:off x="695639" y="2667727"/>
            <a:ext cx="1141146" cy="1141302"/>
            <a:chOff x="1328712" y="2333679"/>
            <a:chExt cx="1141146" cy="1141302"/>
          </a:xfrm>
        </p:grpSpPr>
        <p:sp>
          <p:nvSpPr>
            <p:cNvPr id="13" name="Oval 12">
              <a:extLst>
                <a:ext uri="{FF2B5EF4-FFF2-40B4-BE49-F238E27FC236}">
                  <a16:creationId xmlns:a16="http://schemas.microsoft.com/office/drawing/2014/main" id="{B5F556E2-6746-46DA-AC71-8ADE7CA29116}"/>
                </a:ext>
              </a:extLst>
            </p:cNvPr>
            <p:cNvSpPr/>
            <p:nvPr/>
          </p:nvSpPr>
          <p:spPr bwMode="auto">
            <a:xfrm>
              <a:off x="1328712" y="2333679"/>
              <a:ext cx="1141146" cy="1141302"/>
            </a:xfrm>
            <a:prstGeom prst="ellipse">
              <a:avLst/>
            </a:prstGeom>
            <a:no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monitor_3" title="Icon of a monitor with a checkmark on the lower right corner">
              <a:extLst>
                <a:ext uri="{FF2B5EF4-FFF2-40B4-BE49-F238E27FC236}">
                  <a16:creationId xmlns:a16="http://schemas.microsoft.com/office/drawing/2014/main" id="{AEDA5316-07AD-4BED-94DE-BF3A9697676B}"/>
                </a:ext>
              </a:extLst>
            </p:cNvPr>
            <p:cNvSpPr>
              <a:spLocks noChangeAspect="1" noEditPoints="1"/>
            </p:cNvSpPr>
            <p:nvPr/>
          </p:nvSpPr>
          <p:spPr bwMode="auto">
            <a:xfrm>
              <a:off x="1621665" y="2681685"/>
              <a:ext cx="555240" cy="445289"/>
            </a:xfrm>
            <a:custGeom>
              <a:avLst/>
              <a:gdLst>
                <a:gd name="T0" fmla="*/ 404 w 404"/>
                <a:gd name="T1" fmla="*/ 223 h 324"/>
                <a:gd name="T2" fmla="*/ 304 w 404"/>
                <a:gd name="T3" fmla="*/ 324 h 324"/>
                <a:gd name="T4" fmla="*/ 256 w 404"/>
                <a:gd name="T5" fmla="*/ 276 h 324"/>
                <a:gd name="T6" fmla="*/ 386 w 404"/>
                <a:gd name="T7" fmla="*/ 171 h 324"/>
                <a:gd name="T8" fmla="*/ 386 w 404"/>
                <a:gd name="T9" fmla="*/ 0 h 324"/>
                <a:gd name="T10" fmla="*/ 0 w 404"/>
                <a:gd name="T11" fmla="*/ 0 h 324"/>
                <a:gd name="T12" fmla="*/ 0 w 404"/>
                <a:gd name="T13" fmla="*/ 223 h 324"/>
                <a:gd name="T14" fmla="*/ 330 w 404"/>
                <a:gd name="T15" fmla="*/ 223 h 324"/>
                <a:gd name="T16" fmla="*/ 117 w 404"/>
                <a:gd name="T17" fmla="*/ 285 h 324"/>
                <a:gd name="T18" fmla="*/ 190 w 404"/>
                <a:gd name="T19" fmla="*/ 285 h 324"/>
                <a:gd name="T20" fmla="*/ 190 w 404"/>
                <a:gd name="T21" fmla="*/ 223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4" h="324">
                  <a:moveTo>
                    <a:pt x="404" y="223"/>
                  </a:moveTo>
                  <a:lnTo>
                    <a:pt x="304" y="324"/>
                  </a:lnTo>
                  <a:lnTo>
                    <a:pt x="256" y="276"/>
                  </a:lnTo>
                  <a:moveTo>
                    <a:pt x="386" y="171"/>
                  </a:moveTo>
                  <a:lnTo>
                    <a:pt x="386" y="0"/>
                  </a:lnTo>
                  <a:lnTo>
                    <a:pt x="0" y="0"/>
                  </a:lnTo>
                  <a:lnTo>
                    <a:pt x="0" y="223"/>
                  </a:lnTo>
                  <a:lnTo>
                    <a:pt x="330" y="223"/>
                  </a:lnTo>
                  <a:moveTo>
                    <a:pt x="117" y="285"/>
                  </a:moveTo>
                  <a:lnTo>
                    <a:pt x="190" y="285"/>
                  </a:lnTo>
                  <a:lnTo>
                    <a:pt x="190" y="223"/>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15" name="Rectangle 14">
            <a:extLst>
              <a:ext uri="{FF2B5EF4-FFF2-40B4-BE49-F238E27FC236}">
                <a16:creationId xmlns:a16="http://schemas.microsoft.com/office/drawing/2014/main" id="{356518F4-705C-4D24-BA26-BAFD3DEFB824}"/>
              </a:ext>
            </a:extLst>
          </p:cNvPr>
          <p:cNvSpPr/>
          <p:nvPr/>
        </p:nvSpPr>
        <p:spPr bwMode="auto">
          <a:xfrm>
            <a:off x="412638" y="3910813"/>
            <a:ext cx="1792850" cy="492443"/>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t" anchorCtr="0" compatLnSpc="1">
            <a:prstTxWarp prst="textNoShape">
              <a:avLst/>
            </a:prstTxWarp>
            <a:sp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rPr>
              <a:t>microsoft.com/</a:t>
            </a:r>
            <a:br>
              <a:rPr kumimoji="0" lang="en-US" sz="1600"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rPr>
            </a:br>
            <a:r>
              <a:rPr kumimoji="0" lang="en-US" sz="1600"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rPr>
              <a:t>university</a:t>
            </a:r>
          </a:p>
        </p:txBody>
      </p:sp>
      <p:sp>
        <p:nvSpPr>
          <p:cNvPr id="16" name="TextBox 15">
            <a:extLst>
              <a:ext uri="{FF2B5EF4-FFF2-40B4-BE49-F238E27FC236}">
                <a16:creationId xmlns:a16="http://schemas.microsoft.com/office/drawing/2014/main" id="{855A3F6A-3346-4AA7-BE52-29326722F3B8}"/>
              </a:ext>
            </a:extLst>
          </p:cNvPr>
          <p:cNvSpPr txBox="1"/>
          <p:nvPr/>
        </p:nvSpPr>
        <p:spPr>
          <a:xfrm>
            <a:off x="2408684" y="1802630"/>
            <a:ext cx="2256488" cy="430887"/>
          </a:xfrm>
          <a:prstGeom prst="rect">
            <a:avLst/>
          </a:prstGeom>
          <a:noFill/>
        </p:spPr>
        <p:txBody>
          <a:bodyPr wrap="square">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a:ln>
                  <a:noFill/>
                </a:ln>
                <a:solidFill>
                  <a:srgbClr val="30E5D0"/>
                </a:solidFill>
                <a:effectLst/>
                <a:uLnTx/>
                <a:uFillTx/>
                <a:latin typeface="Segoe UI Semibold"/>
                <a:ea typeface="+mn-ea"/>
                <a:cs typeface="+mn-cs"/>
              </a:rPr>
              <a:t>Resume Review</a:t>
            </a:r>
          </a:p>
        </p:txBody>
      </p:sp>
      <p:grpSp>
        <p:nvGrpSpPr>
          <p:cNvPr id="17" name="Group 16" descr="An icon of a checklist">
            <a:extLst>
              <a:ext uri="{FF2B5EF4-FFF2-40B4-BE49-F238E27FC236}">
                <a16:creationId xmlns:a16="http://schemas.microsoft.com/office/drawing/2014/main" id="{15DFD42A-DB0E-42AE-95F4-7B39342ADCBF}"/>
              </a:ext>
              <a:ext uri="{C183D7F6-B498-43B3-948B-1728B52AA6E4}">
                <adec:decorative xmlns:adec="http://schemas.microsoft.com/office/drawing/2017/decorative" val="0"/>
              </a:ext>
            </a:extLst>
          </p:cNvPr>
          <p:cNvGrpSpPr/>
          <p:nvPr/>
        </p:nvGrpSpPr>
        <p:grpSpPr>
          <a:xfrm>
            <a:off x="3206085" y="2658995"/>
            <a:ext cx="1125132" cy="1141302"/>
            <a:chOff x="4046940" y="2333679"/>
            <a:chExt cx="1141146" cy="1141302"/>
          </a:xfrm>
        </p:grpSpPr>
        <p:sp>
          <p:nvSpPr>
            <p:cNvPr id="18" name="Oval 17">
              <a:extLst>
                <a:ext uri="{FF2B5EF4-FFF2-40B4-BE49-F238E27FC236}">
                  <a16:creationId xmlns:a16="http://schemas.microsoft.com/office/drawing/2014/main" id="{DCA3C818-44E1-4D43-B24F-9C9F0E891D32}"/>
                </a:ext>
              </a:extLst>
            </p:cNvPr>
            <p:cNvSpPr/>
            <p:nvPr/>
          </p:nvSpPr>
          <p:spPr bwMode="auto">
            <a:xfrm>
              <a:off x="4046940" y="2333679"/>
              <a:ext cx="1141146" cy="1141302"/>
            </a:xfrm>
            <a:prstGeom prst="ellipse">
              <a:avLst/>
            </a:prstGeom>
            <a:no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9" name="list_4" title="Icon of a checklist">
              <a:extLst>
                <a:ext uri="{FF2B5EF4-FFF2-40B4-BE49-F238E27FC236}">
                  <a16:creationId xmlns:a16="http://schemas.microsoft.com/office/drawing/2014/main" id="{9AED6D8A-37A2-40A0-98E4-F74397A667F5}"/>
                </a:ext>
              </a:extLst>
            </p:cNvPr>
            <p:cNvSpPr>
              <a:spLocks noChangeAspect="1" noEditPoints="1"/>
            </p:cNvSpPr>
            <p:nvPr/>
          </p:nvSpPr>
          <p:spPr bwMode="auto">
            <a:xfrm>
              <a:off x="4288102" y="2681685"/>
              <a:ext cx="658822" cy="445289"/>
            </a:xfrm>
            <a:custGeom>
              <a:avLst/>
              <a:gdLst>
                <a:gd name="T0" fmla="*/ 90 w 253"/>
                <a:gd name="T1" fmla="*/ 24 h 171"/>
                <a:gd name="T2" fmla="*/ 253 w 253"/>
                <a:gd name="T3" fmla="*/ 24 h 171"/>
                <a:gd name="T4" fmla="*/ 90 w 253"/>
                <a:gd name="T5" fmla="*/ 73 h 171"/>
                <a:gd name="T6" fmla="*/ 253 w 253"/>
                <a:gd name="T7" fmla="*/ 73 h 171"/>
                <a:gd name="T8" fmla="*/ 90 w 253"/>
                <a:gd name="T9" fmla="*/ 121 h 171"/>
                <a:gd name="T10" fmla="*/ 253 w 253"/>
                <a:gd name="T11" fmla="*/ 121 h 171"/>
                <a:gd name="T12" fmla="*/ 90 w 253"/>
                <a:gd name="T13" fmla="*/ 171 h 171"/>
                <a:gd name="T14" fmla="*/ 253 w 253"/>
                <a:gd name="T15" fmla="*/ 171 h 171"/>
                <a:gd name="T16" fmla="*/ 0 w 253"/>
                <a:gd name="T17" fmla="*/ 23 h 171"/>
                <a:gd name="T18" fmla="*/ 17 w 253"/>
                <a:gd name="T19" fmla="*/ 40 h 171"/>
                <a:gd name="T20" fmla="*/ 58 w 253"/>
                <a:gd name="T21" fmla="*/ 0 h 171"/>
                <a:gd name="T22" fmla="*/ 0 w 253"/>
                <a:gd name="T23" fmla="*/ 121 h 171"/>
                <a:gd name="T24" fmla="*/ 17 w 253"/>
                <a:gd name="T25" fmla="*/ 138 h 171"/>
                <a:gd name="T26" fmla="*/ 58 w 253"/>
                <a:gd name="T27" fmla="*/ 98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3" h="171">
                  <a:moveTo>
                    <a:pt x="90" y="24"/>
                  </a:moveTo>
                  <a:lnTo>
                    <a:pt x="253" y="24"/>
                  </a:lnTo>
                  <a:moveTo>
                    <a:pt x="90" y="73"/>
                  </a:moveTo>
                  <a:lnTo>
                    <a:pt x="253" y="73"/>
                  </a:lnTo>
                  <a:moveTo>
                    <a:pt x="90" y="121"/>
                  </a:moveTo>
                  <a:lnTo>
                    <a:pt x="253" y="121"/>
                  </a:lnTo>
                  <a:moveTo>
                    <a:pt x="90" y="171"/>
                  </a:moveTo>
                  <a:lnTo>
                    <a:pt x="253" y="171"/>
                  </a:lnTo>
                  <a:moveTo>
                    <a:pt x="0" y="23"/>
                  </a:moveTo>
                  <a:lnTo>
                    <a:pt x="17" y="40"/>
                  </a:lnTo>
                  <a:lnTo>
                    <a:pt x="58" y="0"/>
                  </a:lnTo>
                  <a:moveTo>
                    <a:pt x="0" y="121"/>
                  </a:moveTo>
                  <a:lnTo>
                    <a:pt x="17" y="138"/>
                  </a:lnTo>
                  <a:lnTo>
                    <a:pt x="58" y="98"/>
                  </a:ln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20" name="Rectangle 19">
            <a:extLst>
              <a:ext uri="{FF2B5EF4-FFF2-40B4-BE49-F238E27FC236}">
                <a16:creationId xmlns:a16="http://schemas.microsoft.com/office/drawing/2014/main" id="{CB4AE53A-EE34-4E8D-94B9-1F19EDE5FAA4}"/>
              </a:ext>
            </a:extLst>
          </p:cNvPr>
          <p:cNvSpPr/>
          <p:nvPr/>
        </p:nvSpPr>
        <p:spPr bwMode="auto">
          <a:xfrm>
            <a:off x="2630327" y="3910813"/>
            <a:ext cx="1792850" cy="492443"/>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t" anchorCtr="0" compatLnSpc="1">
            <a:prstTxWarp prst="textNoShape">
              <a:avLst/>
            </a:prstTxWarp>
            <a:sp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rPr>
              <a:t>Recruiter reviews </a:t>
            </a:r>
            <a:br>
              <a:rPr kumimoji="0" lang="en-US" sz="1600"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rPr>
            </a:br>
            <a:r>
              <a:rPr kumimoji="0" lang="en-US" sz="1600"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rPr>
              <a:t>your resume</a:t>
            </a:r>
          </a:p>
        </p:txBody>
      </p:sp>
      <p:sp>
        <p:nvSpPr>
          <p:cNvPr id="21" name="TextBox 20">
            <a:extLst>
              <a:ext uri="{FF2B5EF4-FFF2-40B4-BE49-F238E27FC236}">
                <a16:creationId xmlns:a16="http://schemas.microsoft.com/office/drawing/2014/main" id="{7E51AFF6-67A0-4304-9F26-EE77A9D56910}"/>
              </a:ext>
            </a:extLst>
          </p:cNvPr>
          <p:cNvSpPr txBox="1"/>
          <p:nvPr/>
        </p:nvSpPr>
        <p:spPr>
          <a:xfrm>
            <a:off x="4732577" y="1802630"/>
            <a:ext cx="2484519" cy="769441"/>
          </a:xfrm>
          <a:prstGeom prst="rect">
            <a:avLst/>
          </a:prstGeom>
          <a:noFill/>
        </p:spPr>
        <p:txBody>
          <a:bodyPr wrap="square">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a:ln>
                  <a:noFill/>
                </a:ln>
                <a:solidFill>
                  <a:srgbClr val="30E5D0"/>
                </a:solidFill>
                <a:effectLst/>
                <a:uLnTx/>
                <a:uFillTx/>
                <a:latin typeface="Segoe UI Semibold"/>
                <a:ea typeface="+mn-ea"/>
                <a:cs typeface="+mn-cs"/>
              </a:rPr>
              <a:t>1</a:t>
            </a:r>
            <a:r>
              <a:rPr kumimoji="0" lang="en-US" sz="2200" b="0" i="0" u="none" strike="noStrike" kern="1200" cap="none" spc="0" normalizeH="0" baseline="30000" noProof="0">
                <a:ln>
                  <a:noFill/>
                </a:ln>
                <a:solidFill>
                  <a:srgbClr val="30E5D0"/>
                </a:solidFill>
                <a:effectLst/>
                <a:uLnTx/>
                <a:uFillTx/>
                <a:latin typeface="Segoe UI Semibold"/>
                <a:ea typeface="+mn-ea"/>
                <a:cs typeface="+mn-cs"/>
              </a:rPr>
              <a:t>st</a:t>
            </a:r>
            <a:r>
              <a:rPr kumimoji="0" lang="en-US" sz="2200" b="0" i="0" u="none" strike="noStrike" kern="1200" cap="none" spc="0" normalizeH="0" baseline="0" noProof="0">
                <a:ln>
                  <a:noFill/>
                </a:ln>
                <a:solidFill>
                  <a:srgbClr val="30E5D0"/>
                </a:solidFill>
                <a:effectLst/>
                <a:uLnTx/>
                <a:uFillTx/>
                <a:latin typeface="Segoe UI Semibold"/>
                <a:ea typeface="+mn-ea"/>
                <a:cs typeface="+mn-cs"/>
              </a:rPr>
              <a:t> Round Interviews </a:t>
            </a:r>
          </a:p>
        </p:txBody>
      </p:sp>
      <p:grpSp>
        <p:nvGrpSpPr>
          <p:cNvPr id="22" name="Group 21" descr="An icon of a calendar">
            <a:extLst>
              <a:ext uri="{FF2B5EF4-FFF2-40B4-BE49-F238E27FC236}">
                <a16:creationId xmlns:a16="http://schemas.microsoft.com/office/drawing/2014/main" id="{C8243BB5-EF34-4FE7-9A93-9E81D083274C}"/>
              </a:ext>
              <a:ext uri="{C183D7F6-B498-43B3-948B-1728B52AA6E4}">
                <adec:decorative xmlns:adec="http://schemas.microsoft.com/office/drawing/2017/decorative" val="0"/>
              </a:ext>
            </a:extLst>
          </p:cNvPr>
          <p:cNvGrpSpPr/>
          <p:nvPr/>
        </p:nvGrpSpPr>
        <p:grpSpPr>
          <a:xfrm>
            <a:off x="5601846" y="2667725"/>
            <a:ext cx="1141146" cy="1141302"/>
            <a:chOff x="6765168" y="2333679"/>
            <a:chExt cx="1141146" cy="1141302"/>
          </a:xfrm>
        </p:grpSpPr>
        <p:sp>
          <p:nvSpPr>
            <p:cNvPr id="23" name="Oval 22">
              <a:extLst>
                <a:ext uri="{FF2B5EF4-FFF2-40B4-BE49-F238E27FC236}">
                  <a16:creationId xmlns:a16="http://schemas.microsoft.com/office/drawing/2014/main" id="{62EA517A-5E51-404D-ABFB-68EA3BA762CD}"/>
                </a:ext>
              </a:extLst>
            </p:cNvPr>
            <p:cNvSpPr/>
            <p:nvPr/>
          </p:nvSpPr>
          <p:spPr bwMode="auto">
            <a:xfrm>
              <a:off x="6765168" y="2333679"/>
              <a:ext cx="1141146" cy="1141302"/>
            </a:xfrm>
            <a:prstGeom prst="ellipse">
              <a:avLst/>
            </a:prstGeom>
            <a:no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4" name="Calendar" title="Icon of a calendar">
              <a:extLst>
                <a:ext uri="{FF2B5EF4-FFF2-40B4-BE49-F238E27FC236}">
                  <a16:creationId xmlns:a16="http://schemas.microsoft.com/office/drawing/2014/main" id="{2D554B3A-11AE-40CA-82D7-08808C19E4AF}"/>
                </a:ext>
              </a:extLst>
            </p:cNvPr>
            <p:cNvSpPr>
              <a:spLocks noChangeAspect="1" noEditPoints="1"/>
            </p:cNvSpPr>
            <p:nvPr/>
          </p:nvSpPr>
          <p:spPr bwMode="auto">
            <a:xfrm>
              <a:off x="7103382" y="2681685"/>
              <a:ext cx="464719" cy="445291"/>
            </a:xfrm>
            <a:custGeom>
              <a:avLst/>
              <a:gdLst>
                <a:gd name="T0" fmla="*/ 598 w 598"/>
                <a:gd name="T1" fmla="*/ 573 h 573"/>
                <a:gd name="T2" fmla="*/ 0 w 598"/>
                <a:gd name="T3" fmla="*/ 59 h 573"/>
                <a:gd name="T4" fmla="*/ 598 w 598"/>
                <a:gd name="T5" fmla="*/ 341 h 573"/>
                <a:gd name="T6" fmla="*/ 598 w 598"/>
                <a:gd name="T7" fmla="*/ 176 h 573"/>
                <a:gd name="T8" fmla="*/ 120 w 598"/>
                <a:gd name="T9" fmla="*/ 121 h 573"/>
                <a:gd name="T10" fmla="*/ 477 w 598"/>
                <a:gd name="T11" fmla="*/ 121 h 573"/>
                <a:gd name="T12" fmla="*/ 246 w 598"/>
                <a:gd name="T13" fmla="*/ 252 h 573"/>
                <a:gd name="T14" fmla="*/ 232 w 598"/>
                <a:gd name="T15" fmla="*/ 266 h 573"/>
                <a:gd name="T16" fmla="*/ 246 w 598"/>
                <a:gd name="T17" fmla="*/ 259 h 573"/>
                <a:gd name="T18" fmla="*/ 365 w 598"/>
                <a:gd name="T19" fmla="*/ 252 h 573"/>
                <a:gd name="T20" fmla="*/ 351 w 598"/>
                <a:gd name="T21" fmla="*/ 266 h 573"/>
                <a:gd name="T22" fmla="*/ 365 w 598"/>
                <a:gd name="T23" fmla="*/ 257 h 573"/>
                <a:gd name="T24" fmla="*/ 484 w 598"/>
                <a:gd name="T25" fmla="*/ 252 h 573"/>
                <a:gd name="T26" fmla="*/ 470 w 598"/>
                <a:gd name="T27" fmla="*/ 266 h 573"/>
                <a:gd name="T28" fmla="*/ 484 w 598"/>
                <a:gd name="T29" fmla="*/ 259 h 573"/>
                <a:gd name="T30" fmla="*/ 246 w 598"/>
                <a:gd name="T31" fmla="*/ 332 h 573"/>
                <a:gd name="T32" fmla="*/ 232 w 598"/>
                <a:gd name="T33" fmla="*/ 344 h 573"/>
                <a:gd name="T34" fmla="*/ 246 w 598"/>
                <a:gd name="T35" fmla="*/ 339 h 573"/>
                <a:gd name="T36" fmla="*/ 365 w 598"/>
                <a:gd name="T37" fmla="*/ 332 h 573"/>
                <a:gd name="T38" fmla="*/ 351 w 598"/>
                <a:gd name="T39" fmla="*/ 344 h 573"/>
                <a:gd name="T40" fmla="*/ 365 w 598"/>
                <a:gd name="T41" fmla="*/ 337 h 573"/>
                <a:gd name="T42" fmla="*/ 484 w 598"/>
                <a:gd name="T43" fmla="*/ 332 h 573"/>
                <a:gd name="T44" fmla="*/ 470 w 598"/>
                <a:gd name="T45" fmla="*/ 344 h 573"/>
                <a:gd name="T46" fmla="*/ 484 w 598"/>
                <a:gd name="T47" fmla="*/ 339 h 573"/>
                <a:gd name="T48" fmla="*/ 127 w 598"/>
                <a:gd name="T49" fmla="*/ 332 h 573"/>
                <a:gd name="T50" fmla="*/ 113 w 598"/>
                <a:gd name="T51" fmla="*/ 344 h 573"/>
                <a:gd name="T52" fmla="*/ 127 w 598"/>
                <a:gd name="T53" fmla="*/ 337 h 573"/>
                <a:gd name="T54" fmla="*/ 246 w 598"/>
                <a:gd name="T55" fmla="*/ 410 h 573"/>
                <a:gd name="T56" fmla="*/ 232 w 598"/>
                <a:gd name="T57" fmla="*/ 424 h 573"/>
                <a:gd name="T58" fmla="*/ 246 w 598"/>
                <a:gd name="T59" fmla="*/ 417 h 573"/>
                <a:gd name="T60" fmla="*/ 365 w 598"/>
                <a:gd name="T61" fmla="*/ 410 h 573"/>
                <a:gd name="T62" fmla="*/ 351 w 598"/>
                <a:gd name="T63" fmla="*/ 424 h 573"/>
                <a:gd name="T64" fmla="*/ 365 w 598"/>
                <a:gd name="T65" fmla="*/ 417 h 573"/>
                <a:gd name="T66" fmla="*/ 484 w 598"/>
                <a:gd name="T67" fmla="*/ 410 h 573"/>
                <a:gd name="T68" fmla="*/ 470 w 598"/>
                <a:gd name="T69" fmla="*/ 424 h 573"/>
                <a:gd name="T70" fmla="*/ 484 w 598"/>
                <a:gd name="T71" fmla="*/ 417 h 573"/>
                <a:gd name="T72" fmla="*/ 127 w 598"/>
                <a:gd name="T73" fmla="*/ 410 h 573"/>
                <a:gd name="T74" fmla="*/ 113 w 598"/>
                <a:gd name="T75" fmla="*/ 424 h 573"/>
                <a:gd name="T76" fmla="*/ 127 w 598"/>
                <a:gd name="T77" fmla="*/ 417 h 573"/>
                <a:gd name="T78" fmla="*/ 246 w 598"/>
                <a:gd name="T79" fmla="*/ 490 h 573"/>
                <a:gd name="T80" fmla="*/ 232 w 598"/>
                <a:gd name="T81" fmla="*/ 504 h 573"/>
                <a:gd name="T82" fmla="*/ 246 w 598"/>
                <a:gd name="T83" fmla="*/ 497 h 573"/>
                <a:gd name="T84" fmla="*/ 365 w 598"/>
                <a:gd name="T85" fmla="*/ 490 h 573"/>
                <a:gd name="T86" fmla="*/ 351 w 598"/>
                <a:gd name="T87" fmla="*/ 504 h 573"/>
                <a:gd name="T88" fmla="*/ 365 w 598"/>
                <a:gd name="T89" fmla="*/ 497 h 573"/>
                <a:gd name="T90" fmla="*/ 127 w 598"/>
                <a:gd name="T91" fmla="*/ 490 h 573"/>
                <a:gd name="T92" fmla="*/ 113 w 598"/>
                <a:gd name="T93" fmla="*/ 504 h 573"/>
                <a:gd name="T94" fmla="*/ 127 w 598"/>
                <a:gd name="T95" fmla="*/ 495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98" h="573">
                  <a:moveTo>
                    <a:pt x="598" y="341"/>
                  </a:moveTo>
                  <a:lnTo>
                    <a:pt x="598" y="573"/>
                  </a:lnTo>
                  <a:lnTo>
                    <a:pt x="0" y="573"/>
                  </a:lnTo>
                  <a:lnTo>
                    <a:pt x="0" y="59"/>
                  </a:lnTo>
                  <a:lnTo>
                    <a:pt x="598" y="59"/>
                  </a:lnTo>
                  <a:lnTo>
                    <a:pt x="598" y="341"/>
                  </a:lnTo>
                  <a:moveTo>
                    <a:pt x="0" y="176"/>
                  </a:moveTo>
                  <a:lnTo>
                    <a:pt x="598" y="176"/>
                  </a:lnTo>
                  <a:moveTo>
                    <a:pt x="120" y="0"/>
                  </a:moveTo>
                  <a:lnTo>
                    <a:pt x="120" y="121"/>
                  </a:lnTo>
                  <a:moveTo>
                    <a:pt x="477" y="0"/>
                  </a:moveTo>
                  <a:lnTo>
                    <a:pt x="477" y="121"/>
                  </a:lnTo>
                  <a:moveTo>
                    <a:pt x="246" y="259"/>
                  </a:moveTo>
                  <a:lnTo>
                    <a:pt x="246" y="252"/>
                  </a:lnTo>
                  <a:lnTo>
                    <a:pt x="232" y="252"/>
                  </a:lnTo>
                  <a:lnTo>
                    <a:pt x="232" y="266"/>
                  </a:lnTo>
                  <a:lnTo>
                    <a:pt x="246" y="266"/>
                  </a:lnTo>
                  <a:lnTo>
                    <a:pt x="246" y="259"/>
                  </a:lnTo>
                  <a:moveTo>
                    <a:pt x="365" y="257"/>
                  </a:moveTo>
                  <a:lnTo>
                    <a:pt x="365" y="252"/>
                  </a:lnTo>
                  <a:lnTo>
                    <a:pt x="351" y="252"/>
                  </a:lnTo>
                  <a:lnTo>
                    <a:pt x="351" y="266"/>
                  </a:lnTo>
                  <a:lnTo>
                    <a:pt x="365" y="266"/>
                  </a:lnTo>
                  <a:lnTo>
                    <a:pt x="365" y="257"/>
                  </a:lnTo>
                  <a:moveTo>
                    <a:pt x="484" y="259"/>
                  </a:moveTo>
                  <a:lnTo>
                    <a:pt x="484" y="252"/>
                  </a:lnTo>
                  <a:lnTo>
                    <a:pt x="470" y="252"/>
                  </a:lnTo>
                  <a:lnTo>
                    <a:pt x="470" y="266"/>
                  </a:lnTo>
                  <a:lnTo>
                    <a:pt x="484" y="266"/>
                  </a:lnTo>
                  <a:lnTo>
                    <a:pt x="484" y="259"/>
                  </a:lnTo>
                  <a:moveTo>
                    <a:pt x="246" y="339"/>
                  </a:moveTo>
                  <a:lnTo>
                    <a:pt x="246" y="332"/>
                  </a:lnTo>
                  <a:lnTo>
                    <a:pt x="232" y="332"/>
                  </a:lnTo>
                  <a:lnTo>
                    <a:pt x="232" y="344"/>
                  </a:lnTo>
                  <a:lnTo>
                    <a:pt x="246" y="344"/>
                  </a:lnTo>
                  <a:lnTo>
                    <a:pt x="246" y="339"/>
                  </a:lnTo>
                  <a:moveTo>
                    <a:pt x="365" y="337"/>
                  </a:moveTo>
                  <a:lnTo>
                    <a:pt x="365" y="332"/>
                  </a:lnTo>
                  <a:lnTo>
                    <a:pt x="351" y="332"/>
                  </a:lnTo>
                  <a:lnTo>
                    <a:pt x="351" y="344"/>
                  </a:lnTo>
                  <a:lnTo>
                    <a:pt x="365" y="344"/>
                  </a:lnTo>
                  <a:lnTo>
                    <a:pt x="365" y="337"/>
                  </a:lnTo>
                  <a:moveTo>
                    <a:pt x="484" y="339"/>
                  </a:moveTo>
                  <a:lnTo>
                    <a:pt x="484" y="332"/>
                  </a:lnTo>
                  <a:lnTo>
                    <a:pt x="470" y="332"/>
                  </a:lnTo>
                  <a:lnTo>
                    <a:pt x="470" y="344"/>
                  </a:lnTo>
                  <a:lnTo>
                    <a:pt x="484" y="344"/>
                  </a:lnTo>
                  <a:lnTo>
                    <a:pt x="484" y="339"/>
                  </a:lnTo>
                  <a:moveTo>
                    <a:pt x="127" y="337"/>
                  </a:moveTo>
                  <a:lnTo>
                    <a:pt x="127" y="332"/>
                  </a:lnTo>
                  <a:lnTo>
                    <a:pt x="113" y="332"/>
                  </a:lnTo>
                  <a:lnTo>
                    <a:pt x="113" y="344"/>
                  </a:lnTo>
                  <a:lnTo>
                    <a:pt x="127" y="344"/>
                  </a:lnTo>
                  <a:lnTo>
                    <a:pt x="127" y="337"/>
                  </a:lnTo>
                  <a:moveTo>
                    <a:pt x="246" y="417"/>
                  </a:moveTo>
                  <a:lnTo>
                    <a:pt x="246" y="410"/>
                  </a:lnTo>
                  <a:lnTo>
                    <a:pt x="232" y="410"/>
                  </a:lnTo>
                  <a:lnTo>
                    <a:pt x="232" y="424"/>
                  </a:lnTo>
                  <a:lnTo>
                    <a:pt x="246" y="424"/>
                  </a:lnTo>
                  <a:lnTo>
                    <a:pt x="246" y="417"/>
                  </a:lnTo>
                  <a:moveTo>
                    <a:pt x="365" y="417"/>
                  </a:moveTo>
                  <a:lnTo>
                    <a:pt x="365" y="410"/>
                  </a:lnTo>
                  <a:lnTo>
                    <a:pt x="351" y="410"/>
                  </a:lnTo>
                  <a:lnTo>
                    <a:pt x="351" y="424"/>
                  </a:lnTo>
                  <a:lnTo>
                    <a:pt x="365" y="424"/>
                  </a:lnTo>
                  <a:lnTo>
                    <a:pt x="365" y="417"/>
                  </a:lnTo>
                  <a:moveTo>
                    <a:pt x="484" y="417"/>
                  </a:moveTo>
                  <a:lnTo>
                    <a:pt x="484" y="410"/>
                  </a:lnTo>
                  <a:lnTo>
                    <a:pt x="470" y="410"/>
                  </a:lnTo>
                  <a:lnTo>
                    <a:pt x="470" y="424"/>
                  </a:lnTo>
                  <a:lnTo>
                    <a:pt x="484" y="424"/>
                  </a:lnTo>
                  <a:lnTo>
                    <a:pt x="484" y="417"/>
                  </a:lnTo>
                  <a:moveTo>
                    <a:pt x="127" y="417"/>
                  </a:moveTo>
                  <a:lnTo>
                    <a:pt x="127" y="410"/>
                  </a:lnTo>
                  <a:lnTo>
                    <a:pt x="113" y="410"/>
                  </a:lnTo>
                  <a:lnTo>
                    <a:pt x="113" y="424"/>
                  </a:lnTo>
                  <a:lnTo>
                    <a:pt x="127" y="424"/>
                  </a:lnTo>
                  <a:lnTo>
                    <a:pt x="127" y="417"/>
                  </a:lnTo>
                  <a:moveTo>
                    <a:pt x="246" y="497"/>
                  </a:moveTo>
                  <a:lnTo>
                    <a:pt x="246" y="490"/>
                  </a:lnTo>
                  <a:lnTo>
                    <a:pt x="232" y="490"/>
                  </a:lnTo>
                  <a:lnTo>
                    <a:pt x="232" y="504"/>
                  </a:lnTo>
                  <a:lnTo>
                    <a:pt x="246" y="504"/>
                  </a:lnTo>
                  <a:lnTo>
                    <a:pt x="246" y="497"/>
                  </a:lnTo>
                  <a:moveTo>
                    <a:pt x="365" y="497"/>
                  </a:moveTo>
                  <a:lnTo>
                    <a:pt x="365" y="490"/>
                  </a:lnTo>
                  <a:lnTo>
                    <a:pt x="351" y="490"/>
                  </a:lnTo>
                  <a:lnTo>
                    <a:pt x="351" y="504"/>
                  </a:lnTo>
                  <a:lnTo>
                    <a:pt x="365" y="504"/>
                  </a:lnTo>
                  <a:lnTo>
                    <a:pt x="365" y="497"/>
                  </a:lnTo>
                  <a:moveTo>
                    <a:pt x="127" y="495"/>
                  </a:moveTo>
                  <a:lnTo>
                    <a:pt x="127" y="490"/>
                  </a:lnTo>
                  <a:lnTo>
                    <a:pt x="113" y="490"/>
                  </a:lnTo>
                  <a:lnTo>
                    <a:pt x="113" y="504"/>
                  </a:lnTo>
                  <a:lnTo>
                    <a:pt x="127" y="504"/>
                  </a:lnTo>
                  <a:lnTo>
                    <a:pt x="127" y="495"/>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25" name="Rectangle 24">
            <a:extLst>
              <a:ext uri="{FF2B5EF4-FFF2-40B4-BE49-F238E27FC236}">
                <a16:creationId xmlns:a16="http://schemas.microsoft.com/office/drawing/2014/main" id="{D95340DF-C238-4C0E-B7FC-C44A59507026}"/>
              </a:ext>
            </a:extLst>
          </p:cNvPr>
          <p:cNvSpPr/>
          <p:nvPr/>
        </p:nvSpPr>
        <p:spPr bwMode="auto">
          <a:xfrm>
            <a:off x="5012699" y="3910812"/>
            <a:ext cx="1792850" cy="492443"/>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t" anchorCtr="0" compatLnSpc="1">
            <a:prstTxWarp prst="textNoShape">
              <a:avLst/>
            </a:prstTxWarp>
            <a:sp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rPr>
              <a:t>First interview scheduled</a:t>
            </a:r>
          </a:p>
        </p:txBody>
      </p:sp>
      <p:sp>
        <p:nvSpPr>
          <p:cNvPr id="26" name="TextBox 25">
            <a:extLst>
              <a:ext uri="{FF2B5EF4-FFF2-40B4-BE49-F238E27FC236}">
                <a16:creationId xmlns:a16="http://schemas.microsoft.com/office/drawing/2014/main" id="{0605A82B-0F09-4380-8B7E-2905BB7CBC74}"/>
              </a:ext>
            </a:extLst>
          </p:cNvPr>
          <p:cNvSpPr txBox="1"/>
          <p:nvPr/>
        </p:nvSpPr>
        <p:spPr>
          <a:xfrm>
            <a:off x="4665172" y="5080454"/>
            <a:ext cx="2082497" cy="1169551"/>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0" cap="none" spc="49"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30 min phone interview</a:t>
            </a:r>
            <a:br>
              <a:rPr kumimoji="0" lang="en-US" sz="1400" b="0" i="0" u="none" strike="noStrike" kern="0" cap="none" spc="49"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br>
            <a:endParaRPr kumimoji="0" lang="en-US" sz="1400" b="0" i="0" u="none" strike="noStrike" kern="0" cap="none" spc="49"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0" cap="none" spc="49"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Blend of technical + behavioral questions</a:t>
            </a: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27" name="TextBox 26">
            <a:extLst>
              <a:ext uri="{FF2B5EF4-FFF2-40B4-BE49-F238E27FC236}">
                <a16:creationId xmlns:a16="http://schemas.microsoft.com/office/drawing/2014/main" id="{E45ED353-30C6-4419-92A8-B6BCABDC7102}"/>
              </a:ext>
            </a:extLst>
          </p:cNvPr>
          <p:cNvSpPr txBox="1"/>
          <p:nvPr/>
        </p:nvSpPr>
        <p:spPr>
          <a:xfrm>
            <a:off x="6931124" y="1802630"/>
            <a:ext cx="2484519" cy="769441"/>
          </a:xfrm>
          <a:prstGeom prst="rect">
            <a:avLst/>
          </a:prstGeom>
          <a:noFill/>
        </p:spPr>
        <p:txBody>
          <a:bodyPr wrap="square">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a:ln>
                  <a:noFill/>
                </a:ln>
                <a:solidFill>
                  <a:srgbClr val="30E5D0"/>
                </a:solidFill>
                <a:effectLst/>
                <a:uLnTx/>
                <a:uFillTx/>
                <a:latin typeface="Segoe UI Semibold"/>
                <a:ea typeface="+mn-ea"/>
                <a:cs typeface="+mn-cs"/>
              </a:rPr>
              <a:t>Final Round Interviews </a:t>
            </a:r>
          </a:p>
        </p:txBody>
      </p:sp>
      <p:grpSp>
        <p:nvGrpSpPr>
          <p:cNvPr id="28" name="Group 27" descr="An icon of a checklist">
            <a:extLst>
              <a:ext uri="{FF2B5EF4-FFF2-40B4-BE49-F238E27FC236}">
                <a16:creationId xmlns:a16="http://schemas.microsoft.com/office/drawing/2014/main" id="{0632F2CD-7680-487A-AEEB-9F6C69A1ADE9}"/>
              </a:ext>
              <a:ext uri="{C183D7F6-B498-43B3-948B-1728B52AA6E4}">
                <adec:decorative xmlns:adec="http://schemas.microsoft.com/office/drawing/2017/decorative" val="0"/>
              </a:ext>
            </a:extLst>
          </p:cNvPr>
          <p:cNvGrpSpPr/>
          <p:nvPr/>
        </p:nvGrpSpPr>
        <p:grpSpPr>
          <a:xfrm>
            <a:off x="8021375" y="2667725"/>
            <a:ext cx="1141146" cy="1141302"/>
            <a:chOff x="9483397" y="2333679"/>
            <a:chExt cx="1141146" cy="1141302"/>
          </a:xfrm>
        </p:grpSpPr>
        <p:sp>
          <p:nvSpPr>
            <p:cNvPr id="29" name="Oval 28">
              <a:extLst>
                <a:ext uri="{FF2B5EF4-FFF2-40B4-BE49-F238E27FC236}">
                  <a16:creationId xmlns:a16="http://schemas.microsoft.com/office/drawing/2014/main" id="{FEC33F17-151C-4066-BECF-7D5A0159A027}"/>
                </a:ext>
              </a:extLst>
            </p:cNvPr>
            <p:cNvSpPr/>
            <p:nvPr/>
          </p:nvSpPr>
          <p:spPr bwMode="auto">
            <a:xfrm>
              <a:off x="9483397" y="2333679"/>
              <a:ext cx="1141146" cy="1141302"/>
            </a:xfrm>
            <a:prstGeom prst="ellipse">
              <a:avLst/>
            </a:prstGeom>
            <a:no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30" name="Trackers_EADF" title="Icon of a clipboard with a checklist on it">
              <a:extLst>
                <a:ext uri="{FF2B5EF4-FFF2-40B4-BE49-F238E27FC236}">
                  <a16:creationId xmlns:a16="http://schemas.microsoft.com/office/drawing/2014/main" id="{D3F1C1CD-54C6-460F-AF6F-FAB2B0F5DF9C}"/>
                </a:ext>
              </a:extLst>
            </p:cNvPr>
            <p:cNvSpPr>
              <a:spLocks noChangeAspect="1" noEditPoints="1"/>
            </p:cNvSpPr>
            <p:nvPr/>
          </p:nvSpPr>
          <p:spPr bwMode="auto">
            <a:xfrm>
              <a:off x="9864188" y="2645552"/>
              <a:ext cx="379565" cy="517555"/>
            </a:xfrm>
            <a:custGeom>
              <a:avLst/>
              <a:gdLst>
                <a:gd name="T0" fmla="*/ 1000 w 2750"/>
                <a:gd name="T1" fmla="*/ 375 h 3750"/>
                <a:gd name="T2" fmla="*/ 1375 w 2750"/>
                <a:gd name="T3" fmla="*/ 0 h 3750"/>
                <a:gd name="T4" fmla="*/ 1750 w 2750"/>
                <a:gd name="T5" fmla="*/ 375 h 3750"/>
                <a:gd name="T6" fmla="*/ 1750 w 2750"/>
                <a:gd name="T7" fmla="*/ 500 h 3750"/>
                <a:gd name="T8" fmla="*/ 2250 w 2750"/>
                <a:gd name="T9" fmla="*/ 500 h 3750"/>
                <a:gd name="T10" fmla="*/ 2250 w 2750"/>
                <a:gd name="T11" fmla="*/ 1000 h 3750"/>
                <a:gd name="T12" fmla="*/ 500 w 2750"/>
                <a:gd name="T13" fmla="*/ 1000 h 3750"/>
                <a:gd name="T14" fmla="*/ 500 w 2750"/>
                <a:gd name="T15" fmla="*/ 500 h 3750"/>
                <a:gd name="T16" fmla="*/ 1000 w 2750"/>
                <a:gd name="T17" fmla="*/ 500 h 3750"/>
                <a:gd name="T18" fmla="*/ 1000 w 2750"/>
                <a:gd name="T19" fmla="*/ 375 h 3750"/>
                <a:gd name="T20" fmla="*/ 500 w 2750"/>
                <a:gd name="T21" fmla="*/ 500 h 3750"/>
                <a:gd name="T22" fmla="*/ 0 w 2750"/>
                <a:gd name="T23" fmla="*/ 500 h 3750"/>
                <a:gd name="T24" fmla="*/ 0 w 2750"/>
                <a:gd name="T25" fmla="*/ 3750 h 3750"/>
                <a:gd name="T26" fmla="*/ 2750 w 2750"/>
                <a:gd name="T27" fmla="*/ 3750 h 3750"/>
                <a:gd name="T28" fmla="*/ 2750 w 2750"/>
                <a:gd name="T29" fmla="*/ 500 h 3750"/>
                <a:gd name="T30" fmla="*/ 2250 w 2750"/>
                <a:gd name="T31" fmla="*/ 500 h 3750"/>
                <a:gd name="T32" fmla="*/ 2375 w 2750"/>
                <a:gd name="T33" fmla="*/ 1750 h 3750"/>
                <a:gd name="T34" fmla="*/ 1375 w 2750"/>
                <a:gd name="T35" fmla="*/ 1750 h 3750"/>
                <a:gd name="T36" fmla="*/ 2375 w 2750"/>
                <a:gd name="T37" fmla="*/ 2500 h 3750"/>
                <a:gd name="T38" fmla="*/ 1375 w 2750"/>
                <a:gd name="T39" fmla="*/ 2500 h 3750"/>
                <a:gd name="T40" fmla="*/ 2375 w 2750"/>
                <a:gd name="T41" fmla="*/ 3250 h 3750"/>
                <a:gd name="T42" fmla="*/ 1375 w 2750"/>
                <a:gd name="T43" fmla="*/ 3250 h 3750"/>
                <a:gd name="T44" fmla="*/ 500 w 2750"/>
                <a:gd name="T45" fmla="*/ 1500 h 3750"/>
                <a:gd name="T46" fmla="*/ 750 w 2750"/>
                <a:gd name="T47" fmla="*/ 1750 h 3750"/>
                <a:gd name="T48" fmla="*/ 1125 w 2750"/>
                <a:gd name="T49" fmla="*/ 1375 h 3750"/>
                <a:gd name="T50" fmla="*/ 500 w 2750"/>
                <a:gd name="T51" fmla="*/ 2250 h 3750"/>
                <a:gd name="T52" fmla="*/ 750 w 2750"/>
                <a:gd name="T53" fmla="*/ 2500 h 3750"/>
                <a:gd name="T54" fmla="*/ 1125 w 2750"/>
                <a:gd name="T55" fmla="*/ 2125 h 3750"/>
                <a:gd name="T56" fmla="*/ 500 w 2750"/>
                <a:gd name="T57" fmla="*/ 3000 h 3750"/>
                <a:gd name="T58" fmla="*/ 750 w 2750"/>
                <a:gd name="T59" fmla="*/ 3250 h 3750"/>
                <a:gd name="T60" fmla="*/ 1125 w 2750"/>
                <a:gd name="T61" fmla="*/ 28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50" h="3750">
                  <a:moveTo>
                    <a:pt x="1000" y="375"/>
                  </a:moveTo>
                  <a:cubicBezTo>
                    <a:pt x="1000" y="168"/>
                    <a:pt x="1168" y="0"/>
                    <a:pt x="1375" y="0"/>
                  </a:cubicBezTo>
                  <a:cubicBezTo>
                    <a:pt x="1582" y="0"/>
                    <a:pt x="1750" y="168"/>
                    <a:pt x="1750" y="375"/>
                  </a:cubicBezTo>
                  <a:cubicBezTo>
                    <a:pt x="1750" y="500"/>
                    <a:pt x="1750" y="500"/>
                    <a:pt x="1750" y="500"/>
                  </a:cubicBezTo>
                  <a:cubicBezTo>
                    <a:pt x="2250" y="500"/>
                    <a:pt x="2250" y="500"/>
                    <a:pt x="2250" y="500"/>
                  </a:cubicBezTo>
                  <a:cubicBezTo>
                    <a:pt x="2250" y="1000"/>
                    <a:pt x="2250" y="1000"/>
                    <a:pt x="2250" y="1000"/>
                  </a:cubicBezTo>
                  <a:cubicBezTo>
                    <a:pt x="500" y="1000"/>
                    <a:pt x="500" y="1000"/>
                    <a:pt x="500" y="1000"/>
                  </a:cubicBezTo>
                  <a:cubicBezTo>
                    <a:pt x="500" y="500"/>
                    <a:pt x="500" y="500"/>
                    <a:pt x="500" y="500"/>
                  </a:cubicBezTo>
                  <a:cubicBezTo>
                    <a:pt x="1000" y="500"/>
                    <a:pt x="1000" y="500"/>
                    <a:pt x="1000" y="500"/>
                  </a:cubicBezTo>
                  <a:lnTo>
                    <a:pt x="1000" y="375"/>
                  </a:lnTo>
                  <a:close/>
                  <a:moveTo>
                    <a:pt x="500" y="500"/>
                  </a:moveTo>
                  <a:cubicBezTo>
                    <a:pt x="0" y="500"/>
                    <a:pt x="0" y="500"/>
                    <a:pt x="0" y="500"/>
                  </a:cubicBezTo>
                  <a:cubicBezTo>
                    <a:pt x="0" y="3750"/>
                    <a:pt x="0" y="3750"/>
                    <a:pt x="0" y="3750"/>
                  </a:cubicBezTo>
                  <a:cubicBezTo>
                    <a:pt x="2750" y="3750"/>
                    <a:pt x="2750" y="3750"/>
                    <a:pt x="2750" y="3750"/>
                  </a:cubicBezTo>
                  <a:cubicBezTo>
                    <a:pt x="2750" y="500"/>
                    <a:pt x="2750" y="500"/>
                    <a:pt x="2750" y="500"/>
                  </a:cubicBezTo>
                  <a:cubicBezTo>
                    <a:pt x="2250" y="500"/>
                    <a:pt x="2250" y="500"/>
                    <a:pt x="2250" y="500"/>
                  </a:cubicBezTo>
                  <a:moveTo>
                    <a:pt x="2375" y="1750"/>
                  </a:moveTo>
                  <a:cubicBezTo>
                    <a:pt x="1375" y="1750"/>
                    <a:pt x="1375" y="1750"/>
                    <a:pt x="1375" y="1750"/>
                  </a:cubicBezTo>
                  <a:moveTo>
                    <a:pt x="2375" y="2500"/>
                  </a:moveTo>
                  <a:cubicBezTo>
                    <a:pt x="1375" y="2500"/>
                    <a:pt x="1375" y="2500"/>
                    <a:pt x="1375" y="2500"/>
                  </a:cubicBezTo>
                  <a:moveTo>
                    <a:pt x="2375" y="3250"/>
                  </a:moveTo>
                  <a:cubicBezTo>
                    <a:pt x="1375" y="3250"/>
                    <a:pt x="1375" y="3250"/>
                    <a:pt x="1375" y="3250"/>
                  </a:cubicBezTo>
                  <a:moveTo>
                    <a:pt x="500" y="1500"/>
                  </a:moveTo>
                  <a:cubicBezTo>
                    <a:pt x="750" y="1750"/>
                    <a:pt x="750" y="1750"/>
                    <a:pt x="750" y="1750"/>
                  </a:cubicBezTo>
                  <a:cubicBezTo>
                    <a:pt x="1125" y="1375"/>
                    <a:pt x="1125" y="1375"/>
                    <a:pt x="1125" y="1375"/>
                  </a:cubicBezTo>
                  <a:moveTo>
                    <a:pt x="500" y="2250"/>
                  </a:moveTo>
                  <a:cubicBezTo>
                    <a:pt x="750" y="2500"/>
                    <a:pt x="750" y="2500"/>
                    <a:pt x="750" y="2500"/>
                  </a:cubicBezTo>
                  <a:cubicBezTo>
                    <a:pt x="1125" y="2125"/>
                    <a:pt x="1125" y="2125"/>
                    <a:pt x="1125" y="2125"/>
                  </a:cubicBezTo>
                  <a:moveTo>
                    <a:pt x="500" y="3000"/>
                  </a:moveTo>
                  <a:cubicBezTo>
                    <a:pt x="750" y="3250"/>
                    <a:pt x="750" y="3250"/>
                    <a:pt x="750" y="3250"/>
                  </a:cubicBezTo>
                  <a:cubicBezTo>
                    <a:pt x="1125" y="2875"/>
                    <a:pt x="1125" y="2875"/>
                    <a:pt x="1125" y="2875"/>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31" name="Rectangle 30">
            <a:extLst>
              <a:ext uri="{FF2B5EF4-FFF2-40B4-BE49-F238E27FC236}">
                <a16:creationId xmlns:a16="http://schemas.microsoft.com/office/drawing/2014/main" id="{069806FB-1719-42F1-A74E-9E51B6ACC56E}"/>
              </a:ext>
            </a:extLst>
          </p:cNvPr>
          <p:cNvSpPr/>
          <p:nvPr/>
        </p:nvSpPr>
        <p:spPr bwMode="auto">
          <a:xfrm>
            <a:off x="7485960" y="3928610"/>
            <a:ext cx="1901765" cy="492443"/>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b" anchorCtr="0" compatLnSpc="1">
            <a:prstTxWarp prst="textNoShape">
              <a:avLst/>
            </a:prstTxWarp>
            <a:sp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rPr>
              <a:t>Final round </a:t>
            </a:r>
            <a:br>
              <a:rPr kumimoji="0" lang="en-US" sz="1600"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rPr>
            </a:br>
            <a:r>
              <a:rPr kumimoji="0" lang="en-US" sz="1600"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rPr>
              <a:t>interview scheduled</a:t>
            </a:r>
          </a:p>
        </p:txBody>
      </p:sp>
      <p:sp>
        <p:nvSpPr>
          <p:cNvPr id="32" name="TextBox 31">
            <a:extLst>
              <a:ext uri="{FF2B5EF4-FFF2-40B4-BE49-F238E27FC236}">
                <a16:creationId xmlns:a16="http://schemas.microsoft.com/office/drawing/2014/main" id="{08AD848E-596A-43C3-9333-95ADDB93CBD2}"/>
              </a:ext>
            </a:extLst>
          </p:cNvPr>
          <p:cNvSpPr txBox="1"/>
          <p:nvPr/>
        </p:nvSpPr>
        <p:spPr>
          <a:xfrm>
            <a:off x="7153074" y="5061341"/>
            <a:ext cx="2082497" cy="954107"/>
          </a:xfrm>
          <a:prstGeom prst="rect">
            <a:avLst/>
          </a:prstGeom>
          <a:noFill/>
        </p:spPr>
        <p:txBody>
          <a:bodyPr wrap="square">
            <a:spAutoFit/>
          </a:bodyPr>
          <a:lstStyle/>
          <a:p>
            <a:pPr marL="0" marR="0" lvl="0" indent="0" algn="l" defTabSz="914367" rtl="0" eaLnBrk="1" fontAlgn="base" latinLnBrk="0" hangingPunct="1">
              <a:lnSpc>
                <a:spcPct val="100000"/>
              </a:lnSpc>
              <a:spcBef>
                <a:spcPct val="0"/>
              </a:spcBef>
              <a:spcAft>
                <a:spcPct val="0"/>
              </a:spcAft>
              <a:buClrTx/>
              <a:buSzTx/>
              <a:buFontTx/>
              <a:buNone/>
              <a:tabLst/>
              <a:defRPr/>
            </a:pPr>
            <a:r>
              <a:rPr kumimoji="0" lang="en-US" sz="1400" b="0" i="0" u="none" strike="noStrike" kern="0" cap="none" spc="49"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2-4 virtual interviews with the team that you are being considered for </a:t>
            </a:r>
          </a:p>
        </p:txBody>
      </p:sp>
      <p:sp>
        <p:nvSpPr>
          <p:cNvPr id="33" name="TextBox 32">
            <a:extLst>
              <a:ext uri="{FF2B5EF4-FFF2-40B4-BE49-F238E27FC236}">
                <a16:creationId xmlns:a16="http://schemas.microsoft.com/office/drawing/2014/main" id="{C6AE297E-6E81-4406-A745-1702A5784001}"/>
              </a:ext>
            </a:extLst>
          </p:cNvPr>
          <p:cNvSpPr txBox="1"/>
          <p:nvPr/>
        </p:nvSpPr>
        <p:spPr>
          <a:xfrm>
            <a:off x="9488694" y="1802630"/>
            <a:ext cx="2484519" cy="430887"/>
          </a:xfrm>
          <a:prstGeom prst="rect">
            <a:avLst/>
          </a:prstGeom>
          <a:noFill/>
        </p:spPr>
        <p:txBody>
          <a:bodyPr wrap="square">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a:ln>
                  <a:noFill/>
                </a:ln>
                <a:solidFill>
                  <a:srgbClr val="30E5D0"/>
                </a:solidFill>
                <a:effectLst/>
                <a:uLnTx/>
                <a:uFillTx/>
                <a:latin typeface="Segoe UI Semibold"/>
                <a:ea typeface="+mn-ea"/>
                <a:cs typeface="+mn-cs"/>
              </a:rPr>
              <a:t>Offers! </a:t>
            </a:r>
          </a:p>
        </p:txBody>
      </p:sp>
      <p:grpSp>
        <p:nvGrpSpPr>
          <p:cNvPr id="34" name="Group 33" descr="An icon of a handshake">
            <a:extLst>
              <a:ext uri="{FF2B5EF4-FFF2-40B4-BE49-F238E27FC236}">
                <a16:creationId xmlns:a16="http://schemas.microsoft.com/office/drawing/2014/main" id="{81A44218-2CDB-4729-9F9B-54D25CEC4CBE}"/>
              </a:ext>
              <a:ext uri="{C183D7F6-B498-43B3-948B-1728B52AA6E4}">
                <adec:decorative xmlns:adec="http://schemas.microsoft.com/office/drawing/2017/decorative" val="0"/>
              </a:ext>
            </a:extLst>
          </p:cNvPr>
          <p:cNvGrpSpPr/>
          <p:nvPr/>
        </p:nvGrpSpPr>
        <p:grpSpPr>
          <a:xfrm>
            <a:off x="10425935" y="2678107"/>
            <a:ext cx="1125132" cy="1141302"/>
            <a:chOff x="10433886" y="2471374"/>
            <a:chExt cx="1125132" cy="1141302"/>
          </a:xfrm>
        </p:grpSpPr>
        <p:sp>
          <p:nvSpPr>
            <p:cNvPr id="35" name="Oval 34">
              <a:extLst>
                <a:ext uri="{FF2B5EF4-FFF2-40B4-BE49-F238E27FC236}">
                  <a16:creationId xmlns:a16="http://schemas.microsoft.com/office/drawing/2014/main" id="{9C0EA736-407C-45D5-864F-08DFDFE6E0B4}"/>
                </a:ext>
              </a:extLst>
            </p:cNvPr>
            <p:cNvSpPr/>
            <p:nvPr/>
          </p:nvSpPr>
          <p:spPr bwMode="auto">
            <a:xfrm>
              <a:off x="10433886" y="2471374"/>
              <a:ext cx="1125132" cy="1141302"/>
            </a:xfrm>
            <a:prstGeom prst="ellipse">
              <a:avLst/>
            </a:prstGeom>
            <a:no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36" name="Commitments_EC4D" title="Icon of a handshake">
              <a:extLst>
                <a:ext uri="{FF2B5EF4-FFF2-40B4-BE49-F238E27FC236}">
                  <a16:creationId xmlns:a16="http://schemas.microsoft.com/office/drawing/2014/main" id="{091874D0-3631-4A3C-9F69-8DAB03B892B8}"/>
                </a:ext>
              </a:extLst>
            </p:cNvPr>
            <p:cNvSpPr>
              <a:spLocks noChangeAspect="1" noEditPoints="1"/>
            </p:cNvSpPr>
            <p:nvPr/>
          </p:nvSpPr>
          <p:spPr bwMode="auto">
            <a:xfrm>
              <a:off x="10729784" y="2777672"/>
              <a:ext cx="575259" cy="539378"/>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15875" cap="sq">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37" name="Rectangle 36">
            <a:extLst>
              <a:ext uri="{FF2B5EF4-FFF2-40B4-BE49-F238E27FC236}">
                <a16:creationId xmlns:a16="http://schemas.microsoft.com/office/drawing/2014/main" id="{CF492F55-CFA3-4BD6-8BDB-C910D8848BB4}"/>
              </a:ext>
            </a:extLst>
          </p:cNvPr>
          <p:cNvSpPr/>
          <p:nvPr/>
        </p:nvSpPr>
        <p:spPr bwMode="auto">
          <a:xfrm>
            <a:off x="9770950" y="4174832"/>
            <a:ext cx="1901765" cy="246221"/>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b" anchorCtr="0" compatLnSpc="1">
            <a:prstTxWarp prst="textNoShape">
              <a:avLst/>
            </a:prstTxWarp>
            <a:sp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rPr>
              <a:t>Offer Decision</a:t>
            </a:r>
          </a:p>
        </p:txBody>
      </p:sp>
      <p:sp>
        <p:nvSpPr>
          <p:cNvPr id="38" name="TextBox 37">
            <a:extLst>
              <a:ext uri="{FF2B5EF4-FFF2-40B4-BE49-F238E27FC236}">
                <a16:creationId xmlns:a16="http://schemas.microsoft.com/office/drawing/2014/main" id="{54F63B85-05F7-4478-91D6-49525E93C623}"/>
              </a:ext>
            </a:extLst>
          </p:cNvPr>
          <p:cNvSpPr txBox="1"/>
          <p:nvPr/>
        </p:nvSpPr>
        <p:spPr>
          <a:xfrm>
            <a:off x="9640976" y="5038366"/>
            <a:ext cx="1699397" cy="954107"/>
          </a:xfrm>
          <a:prstGeom prst="rect">
            <a:avLst/>
          </a:prstGeom>
          <a:noFill/>
        </p:spPr>
        <p:txBody>
          <a:bodyPr wrap="square">
            <a:sp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1400" b="0" i="0" u="none" strike="noStrike" kern="0" cap="none" spc="49"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Candidates typically have 2 weeks to decide on their offer!</a:t>
            </a:r>
          </a:p>
        </p:txBody>
      </p:sp>
    </p:spTree>
    <p:extLst>
      <p:ext uri="{BB962C8B-B14F-4D97-AF65-F5344CB8AC3E}">
        <p14:creationId xmlns:p14="http://schemas.microsoft.com/office/powerpoint/2010/main" val="11769184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1000"/>
                                        <p:tgtEl>
                                          <p:spTgt spid="11"/>
                                        </p:tgtEl>
                                      </p:cBhvr>
                                    </p:animEffect>
                                    <p:anim calcmode="lin" valueType="num">
                                      <p:cBhvr>
                                        <p:cTn id="13" dur="1000" fill="hold"/>
                                        <p:tgtEl>
                                          <p:spTgt spid="11"/>
                                        </p:tgtEl>
                                        <p:attrNameLst>
                                          <p:attrName>ppt_x</p:attrName>
                                        </p:attrNameLst>
                                      </p:cBhvr>
                                      <p:tavLst>
                                        <p:tav tm="0">
                                          <p:val>
                                            <p:strVal val="#ppt_x"/>
                                          </p:val>
                                        </p:tav>
                                        <p:tav tm="100000">
                                          <p:val>
                                            <p:strVal val="#ppt_x"/>
                                          </p:val>
                                        </p:tav>
                                      </p:tavLst>
                                    </p:anim>
                                    <p:anim calcmode="lin" valueType="num">
                                      <p:cBhvr>
                                        <p:cTn id="14" dur="1000" fill="hold"/>
                                        <p:tgtEl>
                                          <p:spTgt spid="11"/>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1000"/>
                                        <p:tgtEl>
                                          <p:spTgt spid="12"/>
                                        </p:tgtEl>
                                      </p:cBhvr>
                                    </p:animEffect>
                                    <p:anim calcmode="lin" valueType="num">
                                      <p:cBhvr>
                                        <p:cTn id="18" dur="1000" fill="hold"/>
                                        <p:tgtEl>
                                          <p:spTgt spid="12"/>
                                        </p:tgtEl>
                                        <p:attrNameLst>
                                          <p:attrName>ppt_x</p:attrName>
                                        </p:attrNameLst>
                                      </p:cBhvr>
                                      <p:tavLst>
                                        <p:tav tm="0">
                                          <p:val>
                                            <p:strVal val="#ppt_x"/>
                                          </p:val>
                                        </p:tav>
                                        <p:tav tm="100000">
                                          <p:val>
                                            <p:strVal val="#ppt_x"/>
                                          </p:val>
                                        </p:tav>
                                      </p:tavLst>
                                    </p:anim>
                                    <p:anim calcmode="lin" valueType="num">
                                      <p:cBhvr>
                                        <p:cTn id="19" dur="1000" fill="hold"/>
                                        <p:tgtEl>
                                          <p:spTgt spid="12"/>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1000"/>
                                        <p:tgtEl>
                                          <p:spTgt spid="15"/>
                                        </p:tgtEl>
                                      </p:cBhvr>
                                    </p:animEffect>
                                    <p:anim calcmode="lin" valueType="num">
                                      <p:cBhvr>
                                        <p:cTn id="23" dur="1000" fill="hold"/>
                                        <p:tgtEl>
                                          <p:spTgt spid="15"/>
                                        </p:tgtEl>
                                        <p:attrNameLst>
                                          <p:attrName>ppt_x</p:attrName>
                                        </p:attrNameLst>
                                      </p:cBhvr>
                                      <p:tavLst>
                                        <p:tav tm="0">
                                          <p:val>
                                            <p:strVal val="#ppt_x"/>
                                          </p:val>
                                        </p:tav>
                                        <p:tav tm="100000">
                                          <p:val>
                                            <p:strVal val="#ppt_x"/>
                                          </p:val>
                                        </p:tav>
                                      </p:tavLst>
                                    </p:anim>
                                    <p:anim calcmode="lin" valueType="num">
                                      <p:cBhvr>
                                        <p:cTn id="24"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nodeType="click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fade">
                                      <p:cBhvr>
                                        <p:cTn id="29" dur="1000"/>
                                        <p:tgtEl>
                                          <p:spTgt spid="17"/>
                                        </p:tgtEl>
                                      </p:cBhvr>
                                    </p:animEffect>
                                    <p:anim calcmode="lin" valueType="num">
                                      <p:cBhvr>
                                        <p:cTn id="30" dur="1000" fill="hold"/>
                                        <p:tgtEl>
                                          <p:spTgt spid="17"/>
                                        </p:tgtEl>
                                        <p:attrNameLst>
                                          <p:attrName>ppt_x</p:attrName>
                                        </p:attrNameLst>
                                      </p:cBhvr>
                                      <p:tavLst>
                                        <p:tav tm="0">
                                          <p:val>
                                            <p:strVal val="#ppt_x"/>
                                          </p:val>
                                        </p:tav>
                                        <p:tav tm="100000">
                                          <p:val>
                                            <p:strVal val="#ppt_x"/>
                                          </p:val>
                                        </p:tav>
                                      </p:tavLst>
                                    </p:anim>
                                    <p:anim calcmode="lin" valueType="num">
                                      <p:cBhvr>
                                        <p:cTn id="31" dur="1000" fill="hold"/>
                                        <p:tgtEl>
                                          <p:spTgt spid="17"/>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1000"/>
                                        <p:tgtEl>
                                          <p:spTgt spid="16"/>
                                        </p:tgtEl>
                                      </p:cBhvr>
                                    </p:animEffect>
                                    <p:anim calcmode="lin" valueType="num">
                                      <p:cBhvr>
                                        <p:cTn id="35" dur="1000" fill="hold"/>
                                        <p:tgtEl>
                                          <p:spTgt spid="16"/>
                                        </p:tgtEl>
                                        <p:attrNameLst>
                                          <p:attrName>ppt_x</p:attrName>
                                        </p:attrNameLst>
                                      </p:cBhvr>
                                      <p:tavLst>
                                        <p:tav tm="0">
                                          <p:val>
                                            <p:strVal val="#ppt_x"/>
                                          </p:val>
                                        </p:tav>
                                        <p:tav tm="100000">
                                          <p:val>
                                            <p:strVal val="#ppt_x"/>
                                          </p:val>
                                        </p:tav>
                                      </p:tavLst>
                                    </p:anim>
                                    <p:anim calcmode="lin" valueType="num">
                                      <p:cBhvr>
                                        <p:cTn id="36" dur="1000" fill="hold"/>
                                        <p:tgtEl>
                                          <p:spTgt spid="16"/>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9"/>
                                        </p:tgtEl>
                                        <p:attrNameLst>
                                          <p:attrName>style.visibility</p:attrName>
                                        </p:attrNameLst>
                                      </p:cBhvr>
                                      <p:to>
                                        <p:strVal val="visible"/>
                                      </p:to>
                                    </p:set>
                                    <p:animEffect transition="in" filter="fade">
                                      <p:cBhvr>
                                        <p:cTn id="39" dur="1000"/>
                                        <p:tgtEl>
                                          <p:spTgt spid="9"/>
                                        </p:tgtEl>
                                      </p:cBhvr>
                                    </p:animEffect>
                                    <p:anim calcmode="lin" valueType="num">
                                      <p:cBhvr>
                                        <p:cTn id="40" dur="1000" fill="hold"/>
                                        <p:tgtEl>
                                          <p:spTgt spid="9"/>
                                        </p:tgtEl>
                                        <p:attrNameLst>
                                          <p:attrName>ppt_x</p:attrName>
                                        </p:attrNameLst>
                                      </p:cBhvr>
                                      <p:tavLst>
                                        <p:tav tm="0">
                                          <p:val>
                                            <p:strVal val="#ppt_x"/>
                                          </p:val>
                                        </p:tav>
                                        <p:tav tm="100000">
                                          <p:val>
                                            <p:strVal val="#ppt_x"/>
                                          </p:val>
                                        </p:tav>
                                      </p:tavLst>
                                    </p:anim>
                                    <p:anim calcmode="lin" valueType="num">
                                      <p:cBhvr>
                                        <p:cTn id="41" dur="1000" fill="hold"/>
                                        <p:tgtEl>
                                          <p:spTgt spid="9"/>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20"/>
                                        </p:tgtEl>
                                        <p:attrNameLst>
                                          <p:attrName>style.visibility</p:attrName>
                                        </p:attrNameLst>
                                      </p:cBhvr>
                                      <p:to>
                                        <p:strVal val="visible"/>
                                      </p:to>
                                    </p:set>
                                    <p:animEffect transition="in" filter="fade">
                                      <p:cBhvr>
                                        <p:cTn id="44" dur="1000"/>
                                        <p:tgtEl>
                                          <p:spTgt spid="20"/>
                                        </p:tgtEl>
                                      </p:cBhvr>
                                    </p:animEffect>
                                    <p:anim calcmode="lin" valueType="num">
                                      <p:cBhvr>
                                        <p:cTn id="45" dur="1000" fill="hold"/>
                                        <p:tgtEl>
                                          <p:spTgt spid="20"/>
                                        </p:tgtEl>
                                        <p:attrNameLst>
                                          <p:attrName>ppt_x</p:attrName>
                                        </p:attrNameLst>
                                      </p:cBhvr>
                                      <p:tavLst>
                                        <p:tav tm="0">
                                          <p:val>
                                            <p:strVal val="#ppt_x"/>
                                          </p:val>
                                        </p:tav>
                                        <p:tav tm="100000">
                                          <p:val>
                                            <p:strVal val="#ppt_x"/>
                                          </p:val>
                                        </p:tav>
                                      </p:tavLst>
                                    </p:anim>
                                    <p:anim calcmode="lin" valueType="num">
                                      <p:cBhvr>
                                        <p:cTn id="46"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42" presetClass="entr" presetSubtype="0" fill="hold" nodeType="clickEffect">
                                  <p:stCondLst>
                                    <p:cond delay="0"/>
                                  </p:stCondLst>
                                  <p:childTnLst>
                                    <p:set>
                                      <p:cBhvr>
                                        <p:cTn id="50" dur="1" fill="hold">
                                          <p:stCondLst>
                                            <p:cond delay="0"/>
                                          </p:stCondLst>
                                        </p:cTn>
                                        <p:tgtEl>
                                          <p:spTgt spid="22"/>
                                        </p:tgtEl>
                                        <p:attrNameLst>
                                          <p:attrName>style.visibility</p:attrName>
                                        </p:attrNameLst>
                                      </p:cBhvr>
                                      <p:to>
                                        <p:strVal val="visible"/>
                                      </p:to>
                                    </p:set>
                                    <p:animEffect transition="in" filter="fade">
                                      <p:cBhvr>
                                        <p:cTn id="51" dur="1000"/>
                                        <p:tgtEl>
                                          <p:spTgt spid="22"/>
                                        </p:tgtEl>
                                      </p:cBhvr>
                                    </p:animEffect>
                                    <p:anim calcmode="lin" valueType="num">
                                      <p:cBhvr>
                                        <p:cTn id="52" dur="1000" fill="hold"/>
                                        <p:tgtEl>
                                          <p:spTgt spid="22"/>
                                        </p:tgtEl>
                                        <p:attrNameLst>
                                          <p:attrName>ppt_x</p:attrName>
                                        </p:attrNameLst>
                                      </p:cBhvr>
                                      <p:tavLst>
                                        <p:tav tm="0">
                                          <p:val>
                                            <p:strVal val="#ppt_x"/>
                                          </p:val>
                                        </p:tav>
                                        <p:tav tm="100000">
                                          <p:val>
                                            <p:strVal val="#ppt_x"/>
                                          </p:val>
                                        </p:tav>
                                      </p:tavLst>
                                    </p:anim>
                                    <p:anim calcmode="lin" valueType="num">
                                      <p:cBhvr>
                                        <p:cTn id="53" dur="1000" fill="hold"/>
                                        <p:tgtEl>
                                          <p:spTgt spid="22"/>
                                        </p:tgtEl>
                                        <p:attrNameLst>
                                          <p:attrName>ppt_y</p:attrName>
                                        </p:attrNameLst>
                                      </p:cBhvr>
                                      <p:tavLst>
                                        <p:tav tm="0">
                                          <p:val>
                                            <p:strVal val="#ppt_y+.1"/>
                                          </p:val>
                                        </p:tav>
                                        <p:tav tm="100000">
                                          <p:val>
                                            <p:strVal val="#ppt_y"/>
                                          </p:val>
                                        </p:tav>
                                      </p:tavLst>
                                    </p:anim>
                                  </p:childTnLst>
                                </p:cTn>
                              </p:par>
                              <p:par>
                                <p:cTn id="54" presetID="42" presetClass="entr" presetSubtype="0" fill="hold" grpId="0" nodeType="withEffect">
                                  <p:stCondLst>
                                    <p:cond delay="0"/>
                                  </p:stCondLst>
                                  <p:childTnLst>
                                    <p:set>
                                      <p:cBhvr>
                                        <p:cTn id="55" dur="1" fill="hold">
                                          <p:stCondLst>
                                            <p:cond delay="0"/>
                                          </p:stCondLst>
                                        </p:cTn>
                                        <p:tgtEl>
                                          <p:spTgt spid="25"/>
                                        </p:tgtEl>
                                        <p:attrNameLst>
                                          <p:attrName>style.visibility</p:attrName>
                                        </p:attrNameLst>
                                      </p:cBhvr>
                                      <p:to>
                                        <p:strVal val="visible"/>
                                      </p:to>
                                    </p:set>
                                    <p:animEffect transition="in" filter="fade">
                                      <p:cBhvr>
                                        <p:cTn id="56" dur="1000"/>
                                        <p:tgtEl>
                                          <p:spTgt spid="25"/>
                                        </p:tgtEl>
                                      </p:cBhvr>
                                    </p:animEffect>
                                    <p:anim calcmode="lin" valueType="num">
                                      <p:cBhvr>
                                        <p:cTn id="57" dur="1000" fill="hold"/>
                                        <p:tgtEl>
                                          <p:spTgt spid="25"/>
                                        </p:tgtEl>
                                        <p:attrNameLst>
                                          <p:attrName>ppt_x</p:attrName>
                                        </p:attrNameLst>
                                      </p:cBhvr>
                                      <p:tavLst>
                                        <p:tav tm="0">
                                          <p:val>
                                            <p:strVal val="#ppt_x"/>
                                          </p:val>
                                        </p:tav>
                                        <p:tav tm="100000">
                                          <p:val>
                                            <p:strVal val="#ppt_x"/>
                                          </p:val>
                                        </p:tav>
                                      </p:tavLst>
                                    </p:anim>
                                    <p:anim calcmode="lin" valueType="num">
                                      <p:cBhvr>
                                        <p:cTn id="58" dur="1000" fill="hold"/>
                                        <p:tgtEl>
                                          <p:spTgt spid="25"/>
                                        </p:tgtEl>
                                        <p:attrNameLst>
                                          <p:attrName>ppt_y</p:attrName>
                                        </p:attrNameLst>
                                      </p:cBhvr>
                                      <p:tavLst>
                                        <p:tav tm="0">
                                          <p:val>
                                            <p:strVal val="#ppt_y+.1"/>
                                          </p:val>
                                        </p:tav>
                                        <p:tav tm="100000">
                                          <p:val>
                                            <p:strVal val="#ppt_y"/>
                                          </p:val>
                                        </p:tav>
                                      </p:tavLst>
                                    </p:anim>
                                  </p:childTnLst>
                                </p:cTn>
                              </p:par>
                              <p:par>
                                <p:cTn id="59" presetID="42" presetClass="entr" presetSubtype="0" fill="hold" grpId="0" nodeType="withEffect">
                                  <p:stCondLst>
                                    <p:cond delay="0"/>
                                  </p:stCondLst>
                                  <p:childTnLst>
                                    <p:set>
                                      <p:cBhvr>
                                        <p:cTn id="60" dur="1" fill="hold">
                                          <p:stCondLst>
                                            <p:cond delay="0"/>
                                          </p:stCondLst>
                                        </p:cTn>
                                        <p:tgtEl>
                                          <p:spTgt spid="8"/>
                                        </p:tgtEl>
                                        <p:attrNameLst>
                                          <p:attrName>style.visibility</p:attrName>
                                        </p:attrNameLst>
                                      </p:cBhvr>
                                      <p:to>
                                        <p:strVal val="visible"/>
                                      </p:to>
                                    </p:set>
                                    <p:animEffect transition="in" filter="fade">
                                      <p:cBhvr>
                                        <p:cTn id="61" dur="1000"/>
                                        <p:tgtEl>
                                          <p:spTgt spid="8"/>
                                        </p:tgtEl>
                                      </p:cBhvr>
                                    </p:animEffect>
                                    <p:anim calcmode="lin" valueType="num">
                                      <p:cBhvr>
                                        <p:cTn id="62" dur="1000" fill="hold"/>
                                        <p:tgtEl>
                                          <p:spTgt spid="8"/>
                                        </p:tgtEl>
                                        <p:attrNameLst>
                                          <p:attrName>ppt_x</p:attrName>
                                        </p:attrNameLst>
                                      </p:cBhvr>
                                      <p:tavLst>
                                        <p:tav tm="0">
                                          <p:val>
                                            <p:strVal val="#ppt_x"/>
                                          </p:val>
                                        </p:tav>
                                        <p:tav tm="100000">
                                          <p:val>
                                            <p:strVal val="#ppt_x"/>
                                          </p:val>
                                        </p:tav>
                                      </p:tavLst>
                                    </p:anim>
                                    <p:anim calcmode="lin" valueType="num">
                                      <p:cBhvr>
                                        <p:cTn id="63" dur="1000" fill="hold"/>
                                        <p:tgtEl>
                                          <p:spTgt spid="8"/>
                                        </p:tgtEl>
                                        <p:attrNameLst>
                                          <p:attrName>ppt_y</p:attrName>
                                        </p:attrNameLst>
                                      </p:cBhvr>
                                      <p:tavLst>
                                        <p:tav tm="0">
                                          <p:val>
                                            <p:strVal val="#ppt_y+.1"/>
                                          </p:val>
                                        </p:tav>
                                        <p:tav tm="100000">
                                          <p:val>
                                            <p:strVal val="#ppt_y"/>
                                          </p:val>
                                        </p:tav>
                                      </p:tavLst>
                                    </p:anim>
                                  </p:childTnLst>
                                </p:cTn>
                              </p:par>
                              <p:par>
                                <p:cTn id="64" presetID="42" presetClass="entr" presetSubtype="0" fill="hold" grpId="0" nodeType="withEffect">
                                  <p:stCondLst>
                                    <p:cond delay="0"/>
                                  </p:stCondLst>
                                  <p:childTnLst>
                                    <p:set>
                                      <p:cBhvr>
                                        <p:cTn id="65" dur="1" fill="hold">
                                          <p:stCondLst>
                                            <p:cond delay="0"/>
                                          </p:stCondLst>
                                        </p:cTn>
                                        <p:tgtEl>
                                          <p:spTgt spid="21"/>
                                        </p:tgtEl>
                                        <p:attrNameLst>
                                          <p:attrName>style.visibility</p:attrName>
                                        </p:attrNameLst>
                                      </p:cBhvr>
                                      <p:to>
                                        <p:strVal val="visible"/>
                                      </p:to>
                                    </p:set>
                                    <p:animEffect transition="in" filter="fade">
                                      <p:cBhvr>
                                        <p:cTn id="66" dur="1000"/>
                                        <p:tgtEl>
                                          <p:spTgt spid="21"/>
                                        </p:tgtEl>
                                      </p:cBhvr>
                                    </p:animEffect>
                                    <p:anim calcmode="lin" valueType="num">
                                      <p:cBhvr>
                                        <p:cTn id="67" dur="1000" fill="hold"/>
                                        <p:tgtEl>
                                          <p:spTgt spid="21"/>
                                        </p:tgtEl>
                                        <p:attrNameLst>
                                          <p:attrName>ppt_x</p:attrName>
                                        </p:attrNameLst>
                                      </p:cBhvr>
                                      <p:tavLst>
                                        <p:tav tm="0">
                                          <p:val>
                                            <p:strVal val="#ppt_x"/>
                                          </p:val>
                                        </p:tav>
                                        <p:tav tm="100000">
                                          <p:val>
                                            <p:strVal val="#ppt_x"/>
                                          </p:val>
                                        </p:tav>
                                      </p:tavLst>
                                    </p:anim>
                                    <p:anim calcmode="lin" valueType="num">
                                      <p:cBhvr>
                                        <p:cTn id="68"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42" presetClass="entr" presetSubtype="0" fill="hold" grpId="0" nodeType="clickEffect">
                                  <p:stCondLst>
                                    <p:cond delay="0"/>
                                  </p:stCondLst>
                                  <p:childTnLst>
                                    <p:set>
                                      <p:cBhvr>
                                        <p:cTn id="72" dur="1" fill="hold">
                                          <p:stCondLst>
                                            <p:cond delay="0"/>
                                          </p:stCondLst>
                                        </p:cTn>
                                        <p:tgtEl>
                                          <p:spTgt spid="26">
                                            <p:txEl>
                                              <p:pRg st="0" end="0"/>
                                            </p:txEl>
                                          </p:spTgt>
                                        </p:tgtEl>
                                        <p:attrNameLst>
                                          <p:attrName>style.visibility</p:attrName>
                                        </p:attrNameLst>
                                      </p:cBhvr>
                                      <p:to>
                                        <p:strVal val="visible"/>
                                      </p:to>
                                    </p:set>
                                    <p:animEffect transition="in" filter="fade">
                                      <p:cBhvr>
                                        <p:cTn id="73" dur="1000"/>
                                        <p:tgtEl>
                                          <p:spTgt spid="26">
                                            <p:txEl>
                                              <p:pRg st="0" end="0"/>
                                            </p:txEl>
                                          </p:spTgt>
                                        </p:tgtEl>
                                      </p:cBhvr>
                                    </p:animEffect>
                                    <p:anim calcmode="lin" valueType="num">
                                      <p:cBhvr>
                                        <p:cTn id="74" dur="1000" fill="hold"/>
                                        <p:tgtEl>
                                          <p:spTgt spid="26">
                                            <p:txEl>
                                              <p:pRg st="0" end="0"/>
                                            </p:txEl>
                                          </p:spTgt>
                                        </p:tgtEl>
                                        <p:attrNameLst>
                                          <p:attrName>ppt_x</p:attrName>
                                        </p:attrNameLst>
                                      </p:cBhvr>
                                      <p:tavLst>
                                        <p:tav tm="0">
                                          <p:val>
                                            <p:strVal val="#ppt_x"/>
                                          </p:val>
                                        </p:tav>
                                        <p:tav tm="100000">
                                          <p:val>
                                            <p:strVal val="#ppt_x"/>
                                          </p:val>
                                        </p:tav>
                                      </p:tavLst>
                                    </p:anim>
                                    <p:anim calcmode="lin" valueType="num">
                                      <p:cBhvr>
                                        <p:cTn id="75" dur="1000" fill="hold"/>
                                        <p:tgtEl>
                                          <p:spTgt spid="2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76" fill="hold">
                      <p:stCondLst>
                        <p:cond delay="indefinite"/>
                      </p:stCondLst>
                      <p:childTnLst>
                        <p:par>
                          <p:cTn id="77" fill="hold">
                            <p:stCondLst>
                              <p:cond delay="0"/>
                            </p:stCondLst>
                            <p:childTnLst>
                              <p:par>
                                <p:cTn id="78" presetID="42" presetClass="entr" presetSubtype="0" fill="hold" grpId="0" nodeType="clickEffect">
                                  <p:stCondLst>
                                    <p:cond delay="0"/>
                                  </p:stCondLst>
                                  <p:childTnLst>
                                    <p:set>
                                      <p:cBhvr>
                                        <p:cTn id="79" dur="1" fill="hold">
                                          <p:stCondLst>
                                            <p:cond delay="0"/>
                                          </p:stCondLst>
                                        </p:cTn>
                                        <p:tgtEl>
                                          <p:spTgt spid="26">
                                            <p:txEl>
                                              <p:pRg st="1" end="1"/>
                                            </p:txEl>
                                          </p:spTgt>
                                        </p:tgtEl>
                                        <p:attrNameLst>
                                          <p:attrName>style.visibility</p:attrName>
                                        </p:attrNameLst>
                                      </p:cBhvr>
                                      <p:to>
                                        <p:strVal val="visible"/>
                                      </p:to>
                                    </p:set>
                                    <p:animEffect transition="in" filter="fade">
                                      <p:cBhvr>
                                        <p:cTn id="80" dur="1000"/>
                                        <p:tgtEl>
                                          <p:spTgt spid="26">
                                            <p:txEl>
                                              <p:pRg st="1" end="1"/>
                                            </p:txEl>
                                          </p:spTgt>
                                        </p:tgtEl>
                                      </p:cBhvr>
                                    </p:animEffect>
                                    <p:anim calcmode="lin" valueType="num">
                                      <p:cBhvr>
                                        <p:cTn id="81" dur="1000" fill="hold"/>
                                        <p:tgtEl>
                                          <p:spTgt spid="26">
                                            <p:txEl>
                                              <p:pRg st="1" end="1"/>
                                            </p:txEl>
                                          </p:spTgt>
                                        </p:tgtEl>
                                        <p:attrNameLst>
                                          <p:attrName>ppt_x</p:attrName>
                                        </p:attrNameLst>
                                      </p:cBhvr>
                                      <p:tavLst>
                                        <p:tav tm="0">
                                          <p:val>
                                            <p:strVal val="#ppt_x"/>
                                          </p:val>
                                        </p:tav>
                                        <p:tav tm="100000">
                                          <p:val>
                                            <p:strVal val="#ppt_x"/>
                                          </p:val>
                                        </p:tav>
                                      </p:tavLst>
                                    </p:anim>
                                    <p:anim calcmode="lin" valueType="num">
                                      <p:cBhvr>
                                        <p:cTn id="82" dur="1000" fill="hold"/>
                                        <p:tgtEl>
                                          <p:spTgt spid="26">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83" fill="hold">
                      <p:stCondLst>
                        <p:cond delay="indefinite"/>
                      </p:stCondLst>
                      <p:childTnLst>
                        <p:par>
                          <p:cTn id="84" fill="hold">
                            <p:stCondLst>
                              <p:cond delay="0"/>
                            </p:stCondLst>
                            <p:childTnLst>
                              <p:par>
                                <p:cTn id="85" presetID="42" presetClass="entr" presetSubtype="0" fill="hold" grpId="0" nodeType="clickEffect">
                                  <p:stCondLst>
                                    <p:cond delay="0"/>
                                  </p:stCondLst>
                                  <p:childTnLst>
                                    <p:set>
                                      <p:cBhvr>
                                        <p:cTn id="86" dur="1" fill="hold">
                                          <p:stCondLst>
                                            <p:cond delay="0"/>
                                          </p:stCondLst>
                                        </p:cTn>
                                        <p:tgtEl>
                                          <p:spTgt spid="7"/>
                                        </p:tgtEl>
                                        <p:attrNameLst>
                                          <p:attrName>style.visibility</p:attrName>
                                        </p:attrNameLst>
                                      </p:cBhvr>
                                      <p:to>
                                        <p:strVal val="visible"/>
                                      </p:to>
                                    </p:set>
                                    <p:animEffect transition="in" filter="fade">
                                      <p:cBhvr>
                                        <p:cTn id="87" dur="1000"/>
                                        <p:tgtEl>
                                          <p:spTgt spid="7"/>
                                        </p:tgtEl>
                                      </p:cBhvr>
                                    </p:animEffect>
                                    <p:anim calcmode="lin" valueType="num">
                                      <p:cBhvr>
                                        <p:cTn id="88" dur="1000" fill="hold"/>
                                        <p:tgtEl>
                                          <p:spTgt spid="7"/>
                                        </p:tgtEl>
                                        <p:attrNameLst>
                                          <p:attrName>ppt_x</p:attrName>
                                        </p:attrNameLst>
                                      </p:cBhvr>
                                      <p:tavLst>
                                        <p:tav tm="0">
                                          <p:val>
                                            <p:strVal val="#ppt_x"/>
                                          </p:val>
                                        </p:tav>
                                        <p:tav tm="100000">
                                          <p:val>
                                            <p:strVal val="#ppt_x"/>
                                          </p:val>
                                        </p:tav>
                                      </p:tavLst>
                                    </p:anim>
                                    <p:anim calcmode="lin" valueType="num">
                                      <p:cBhvr>
                                        <p:cTn id="89" dur="1000" fill="hold"/>
                                        <p:tgtEl>
                                          <p:spTgt spid="7"/>
                                        </p:tgtEl>
                                        <p:attrNameLst>
                                          <p:attrName>ppt_y</p:attrName>
                                        </p:attrNameLst>
                                      </p:cBhvr>
                                      <p:tavLst>
                                        <p:tav tm="0">
                                          <p:val>
                                            <p:strVal val="#ppt_y+.1"/>
                                          </p:val>
                                        </p:tav>
                                        <p:tav tm="100000">
                                          <p:val>
                                            <p:strVal val="#ppt_y"/>
                                          </p:val>
                                        </p:tav>
                                      </p:tavLst>
                                    </p:anim>
                                  </p:childTnLst>
                                </p:cTn>
                              </p:par>
                              <p:par>
                                <p:cTn id="90" presetID="42" presetClass="entr" presetSubtype="0" fill="hold" nodeType="withEffect">
                                  <p:stCondLst>
                                    <p:cond delay="0"/>
                                  </p:stCondLst>
                                  <p:childTnLst>
                                    <p:set>
                                      <p:cBhvr>
                                        <p:cTn id="91" dur="1" fill="hold">
                                          <p:stCondLst>
                                            <p:cond delay="0"/>
                                          </p:stCondLst>
                                        </p:cTn>
                                        <p:tgtEl>
                                          <p:spTgt spid="28"/>
                                        </p:tgtEl>
                                        <p:attrNameLst>
                                          <p:attrName>style.visibility</p:attrName>
                                        </p:attrNameLst>
                                      </p:cBhvr>
                                      <p:to>
                                        <p:strVal val="visible"/>
                                      </p:to>
                                    </p:set>
                                    <p:animEffect transition="in" filter="fade">
                                      <p:cBhvr>
                                        <p:cTn id="92" dur="1000"/>
                                        <p:tgtEl>
                                          <p:spTgt spid="28"/>
                                        </p:tgtEl>
                                      </p:cBhvr>
                                    </p:animEffect>
                                    <p:anim calcmode="lin" valueType="num">
                                      <p:cBhvr>
                                        <p:cTn id="93" dur="1000" fill="hold"/>
                                        <p:tgtEl>
                                          <p:spTgt spid="28"/>
                                        </p:tgtEl>
                                        <p:attrNameLst>
                                          <p:attrName>ppt_x</p:attrName>
                                        </p:attrNameLst>
                                      </p:cBhvr>
                                      <p:tavLst>
                                        <p:tav tm="0">
                                          <p:val>
                                            <p:strVal val="#ppt_x"/>
                                          </p:val>
                                        </p:tav>
                                        <p:tav tm="100000">
                                          <p:val>
                                            <p:strVal val="#ppt_x"/>
                                          </p:val>
                                        </p:tav>
                                      </p:tavLst>
                                    </p:anim>
                                    <p:anim calcmode="lin" valueType="num">
                                      <p:cBhvr>
                                        <p:cTn id="94" dur="1000" fill="hold"/>
                                        <p:tgtEl>
                                          <p:spTgt spid="28"/>
                                        </p:tgtEl>
                                        <p:attrNameLst>
                                          <p:attrName>ppt_y</p:attrName>
                                        </p:attrNameLst>
                                      </p:cBhvr>
                                      <p:tavLst>
                                        <p:tav tm="0">
                                          <p:val>
                                            <p:strVal val="#ppt_y+.1"/>
                                          </p:val>
                                        </p:tav>
                                        <p:tav tm="100000">
                                          <p:val>
                                            <p:strVal val="#ppt_y"/>
                                          </p:val>
                                        </p:tav>
                                      </p:tavLst>
                                    </p:anim>
                                  </p:childTnLst>
                                </p:cTn>
                              </p:par>
                              <p:par>
                                <p:cTn id="95" presetID="42" presetClass="entr" presetSubtype="0" fill="hold" grpId="0" nodeType="withEffect">
                                  <p:stCondLst>
                                    <p:cond delay="0"/>
                                  </p:stCondLst>
                                  <p:childTnLst>
                                    <p:set>
                                      <p:cBhvr>
                                        <p:cTn id="96" dur="1" fill="hold">
                                          <p:stCondLst>
                                            <p:cond delay="0"/>
                                          </p:stCondLst>
                                        </p:cTn>
                                        <p:tgtEl>
                                          <p:spTgt spid="27"/>
                                        </p:tgtEl>
                                        <p:attrNameLst>
                                          <p:attrName>style.visibility</p:attrName>
                                        </p:attrNameLst>
                                      </p:cBhvr>
                                      <p:to>
                                        <p:strVal val="visible"/>
                                      </p:to>
                                    </p:set>
                                    <p:animEffect transition="in" filter="fade">
                                      <p:cBhvr>
                                        <p:cTn id="97" dur="1000"/>
                                        <p:tgtEl>
                                          <p:spTgt spid="27"/>
                                        </p:tgtEl>
                                      </p:cBhvr>
                                    </p:animEffect>
                                    <p:anim calcmode="lin" valueType="num">
                                      <p:cBhvr>
                                        <p:cTn id="98" dur="1000" fill="hold"/>
                                        <p:tgtEl>
                                          <p:spTgt spid="27"/>
                                        </p:tgtEl>
                                        <p:attrNameLst>
                                          <p:attrName>ppt_x</p:attrName>
                                        </p:attrNameLst>
                                      </p:cBhvr>
                                      <p:tavLst>
                                        <p:tav tm="0">
                                          <p:val>
                                            <p:strVal val="#ppt_x"/>
                                          </p:val>
                                        </p:tav>
                                        <p:tav tm="100000">
                                          <p:val>
                                            <p:strVal val="#ppt_x"/>
                                          </p:val>
                                        </p:tav>
                                      </p:tavLst>
                                    </p:anim>
                                    <p:anim calcmode="lin" valueType="num">
                                      <p:cBhvr>
                                        <p:cTn id="99" dur="1000" fill="hold"/>
                                        <p:tgtEl>
                                          <p:spTgt spid="27"/>
                                        </p:tgtEl>
                                        <p:attrNameLst>
                                          <p:attrName>ppt_y</p:attrName>
                                        </p:attrNameLst>
                                      </p:cBhvr>
                                      <p:tavLst>
                                        <p:tav tm="0">
                                          <p:val>
                                            <p:strVal val="#ppt_y+.1"/>
                                          </p:val>
                                        </p:tav>
                                        <p:tav tm="100000">
                                          <p:val>
                                            <p:strVal val="#ppt_y"/>
                                          </p:val>
                                        </p:tav>
                                      </p:tavLst>
                                    </p:anim>
                                  </p:childTnLst>
                                </p:cTn>
                              </p:par>
                              <p:par>
                                <p:cTn id="100" presetID="42" presetClass="entr" presetSubtype="0" fill="hold" grpId="0" nodeType="withEffect">
                                  <p:stCondLst>
                                    <p:cond delay="0"/>
                                  </p:stCondLst>
                                  <p:childTnLst>
                                    <p:set>
                                      <p:cBhvr>
                                        <p:cTn id="101" dur="1" fill="hold">
                                          <p:stCondLst>
                                            <p:cond delay="0"/>
                                          </p:stCondLst>
                                        </p:cTn>
                                        <p:tgtEl>
                                          <p:spTgt spid="31"/>
                                        </p:tgtEl>
                                        <p:attrNameLst>
                                          <p:attrName>style.visibility</p:attrName>
                                        </p:attrNameLst>
                                      </p:cBhvr>
                                      <p:to>
                                        <p:strVal val="visible"/>
                                      </p:to>
                                    </p:set>
                                    <p:animEffect transition="in" filter="fade">
                                      <p:cBhvr>
                                        <p:cTn id="102" dur="1000"/>
                                        <p:tgtEl>
                                          <p:spTgt spid="31"/>
                                        </p:tgtEl>
                                      </p:cBhvr>
                                    </p:animEffect>
                                    <p:anim calcmode="lin" valueType="num">
                                      <p:cBhvr>
                                        <p:cTn id="103" dur="1000" fill="hold"/>
                                        <p:tgtEl>
                                          <p:spTgt spid="31"/>
                                        </p:tgtEl>
                                        <p:attrNameLst>
                                          <p:attrName>ppt_x</p:attrName>
                                        </p:attrNameLst>
                                      </p:cBhvr>
                                      <p:tavLst>
                                        <p:tav tm="0">
                                          <p:val>
                                            <p:strVal val="#ppt_x"/>
                                          </p:val>
                                        </p:tav>
                                        <p:tav tm="100000">
                                          <p:val>
                                            <p:strVal val="#ppt_x"/>
                                          </p:val>
                                        </p:tav>
                                      </p:tavLst>
                                    </p:anim>
                                    <p:anim calcmode="lin" valueType="num">
                                      <p:cBhvr>
                                        <p:cTn id="104"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par>
                    <p:cTn id="105" fill="hold">
                      <p:stCondLst>
                        <p:cond delay="indefinite"/>
                      </p:stCondLst>
                      <p:childTnLst>
                        <p:par>
                          <p:cTn id="106" fill="hold">
                            <p:stCondLst>
                              <p:cond delay="0"/>
                            </p:stCondLst>
                            <p:childTnLst>
                              <p:par>
                                <p:cTn id="107" presetID="42" presetClass="entr" presetSubtype="0" fill="hold" grpId="0" nodeType="clickEffect">
                                  <p:stCondLst>
                                    <p:cond delay="0"/>
                                  </p:stCondLst>
                                  <p:childTnLst>
                                    <p:set>
                                      <p:cBhvr>
                                        <p:cTn id="108" dur="1" fill="hold">
                                          <p:stCondLst>
                                            <p:cond delay="0"/>
                                          </p:stCondLst>
                                        </p:cTn>
                                        <p:tgtEl>
                                          <p:spTgt spid="32"/>
                                        </p:tgtEl>
                                        <p:attrNameLst>
                                          <p:attrName>style.visibility</p:attrName>
                                        </p:attrNameLst>
                                      </p:cBhvr>
                                      <p:to>
                                        <p:strVal val="visible"/>
                                      </p:to>
                                    </p:set>
                                    <p:animEffect transition="in" filter="fade">
                                      <p:cBhvr>
                                        <p:cTn id="109" dur="1000"/>
                                        <p:tgtEl>
                                          <p:spTgt spid="32"/>
                                        </p:tgtEl>
                                      </p:cBhvr>
                                    </p:animEffect>
                                    <p:anim calcmode="lin" valueType="num">
                                      <p:cBhvr>
                                        <p:cTn id="110" dur="1000" fill="hold"/>
                                        <p:tgtEl>
                                          <p:spTgt spid="32"/>
                                        </p:tgtEl>
                                        <p:attrNameLst>
                                          <p:attrName>ppt_x</p:attrName>
                                        </p:attrNameLst>
                                      </p:cBhvr>
                                      <p:tavLst>
                                        <p:tav tm="0">
                                          <p:val>
                                            <p:strVal val="#ppt_x"/>
                                          </p:val>
                                        </p:tav>
                                        <p:tav tm="100000">
                                          <p:val>
                                            <p:strVal val="#ppt_x"/>
                                          </p:val>
                                        </p:tav>
                                      </p:tavLst>
                                    </p:anim>
                                    <p:anim calcmode="lin" valueType="num">
                                      <p:cBhvr>
                                        <p:cTn id="111" dur="1000" fill="hold"/>
                                        <p:tgtEl>
                                          <p:spTgt spid="32"/>
                                        </p:tgtEl>
                                        <p:attrNameLst>
                                          <p:attrName>ppt_y</p:attrName>
                                        </p:attrNameLst>
                                      </p:cBhvr>
                                      <p:tavLst>
                                        <p:tav tm="0">
                                          <p:val>
                                            <p:strVal val="#ppt_y+.1"/>
                                          </p:val>
                                        </p:tav>
                                        <p:tav tm="100000">
                                          <p:val>
                                            <p:strVal val="#ppt_y"/>
                                          </p:val>
                                        </p:tav>
                                      </p:tavLst>
                                    </p:anim>
                                  </p:childTnLst>
                                </p:cTn>
                              </p:par>
                            </p:childTnLst>
                          </p:cTn>
                        </p:par>
                      </p:childTnLst>
                    </p:cTn>
                  </p:par>
                  <p:par>
                    <p:cTn id="112" fill="hold">
                      <p:stCondLst>
                        <p:cond delay="indefinite"/>
                      </p:stCondLst>
                      <p:childTnLst>
                        <p:par>
                          <p:cTn id="113" fill="hold">
                            <p:stCondLst>
                              <p:cond delay="0"/>
                            </p:stCondLst>
                            <p:childTnLst>
                              <p:par>
                                <p:cTn id="114" presetID="42" presetClass="entr" presetSubtype="0" fill="hold" grpId="0" nodeType="clickEffect">
                                  <p:stCondLst>
                                    <p:cond delay="0"/>
                                  </p:stCondLst>
                                  <p:childTnLst>
                                    <p:set>
                                      <p:cBhvr>
                                        <p:cTn id="115" dur="1" fill="hold">
                                          <p:stCondLst>
                                            <p:cond delay="0"/>
                                          </p:stCondLst>
                                        </p:cTn>
                                        <p:tgtEl>
                                          <p:spTgt spid="6"/>
                                        </p:tgtEl>
                                        <p:attrNameLst>
                                          <p:attrName>style.visibility</p:attrName>
                                        </p:attrNameLst>
                                      </p:cBhvr>
                                      <p:to>
                                        <p:strVal val="visible"/>
                                      </p:to>
                                    </p:set>
                                    <p:animEffect transition="in" filter="fade">
                                      <p:cBhvr>
                                        <p:cTn id="116" dur="1000"/>
                                        <p:tgtEl>
                                          <p:spTgt spid="6"/>
                                        </p:tgtEl>
                                      </p:cBhvr>
                                    </p:animEffect>
                                    <p:anim calcmode="lin" valueType="num">
                                      <p:cBhvr>
                                        <p:cTn id="117" dur="1000" fill="hold"/>
                                        <p:tgtEl>
                                          <p:spTgt spid="6"/>
                                        </p:tgtEl>
                                        <p:attrNameLst>
                                          <p:attrName>ppt_x</p:attrName>
                                        </p:attrNameLst>
                                      </p:cBhvr>
                                      <p:tavLst>
                                        <p:tav tm="0">
                                          <p:val>
                                            <p:strVal val="#ppt_x"/>
                                          </p:val>
                                        </p:tav>
                                        <p:tav tm="100000">
                                          <p:val>
                                            <p:strVal val="#ppt_x"/>
                                          </p:val>
                                        </p:tav>
                                      </p:tavLst>
                                    </p:anim>
                                    <p:anim calcmode="lin" valueType="num">
                                      <p:cBhvr>
                                        <p:cTn id="118" dur="1000" fill="hold"/>
                                        <p:tgtEl>
                                          <p:spTgt spid="6"/>
                                        </p:tgtEl>
                                        <p:attrNameLst>
                                          <p:attrName>ppt_y</p:attrName>
                                        </p:attrNameLst>
                                      </p:cBhvr>
                                      <p:tavLst>
                                        <p:tav tm="0">
                                          <p:val>
                                            <p:strVal val="#ppt_y+.1"/>
                                          </p:val>
                                        </p:tav>
                                        <p:tav tm="100000">
                                          <p:val>
                                            <p:strVal val="#ppt_y"/>
                                          </p:val>
                                        </p:tav>
                                      </p:tavLst>
                                    </p:anim>
                                  </p:childTnLst>
                                </p:cTn>
                              </p:par>
                              <p:par>
                                <p:cTn id="119" presetID="42" presetClass="entr" presetSubtype="0" fill="hold" grpId="0" nodeType="withEffect">
                                  <p:stCondLst>
                                    <p:cond delay="0"/>
                                  </p:stCondLst>
                                  <p:childTnLst>
                                    <p:set>
                                      <p:cBhvr>
                                        <p:cTn id="120" dur="1" fill="hold">
                                          <p:stCondLst>
                                            <p:cond delay="0"/>
                                          </p:stCondLst>
                                        </p:cTn>
                                        <p:tgtEl>
                                          <p:spTgt spid="33"/>
                                        </p:tgtEl>
                                        <p:attrNameLst>
                                          <p:attrName>style.visibility</p:attrName>
                                        </p:attrNameLst>
                                      </p:cBhvr>
                                      <p:to>
                                        <p:strVal val="visible"/>
                                      </p:to>
                                    </p:set>
                                    <p:animEffect transition="in" filter="fade">
                                      <p:cBhvr>
                                        <p:cTn id="121" dur="1000"/>
                                        <p:tgtEl>
                                          <p:spTgt spid="33"/>
                                        </p:tgtEl>
                                      </p:cBhvr>
                                    </p:animEffect>
                                    <p:anim calcmode="lin" valueType="num">
                                      <p:cBhvr>
                                        <p:cTn id="122" dur="1000" fill="hold"/>
                                        <p:tgtEl>
                                          <p:spTgt spid="33"/>
                                        </p:tgtEl>
                                        <p:attrNameLst>
                                          <p:attrName>ppt_x</p:attrName>
                                        </p:attrNameLst>
                                      </p:cBhvr>
                                      <p:tavLst>
                                        <p:tav tm="0">
                                          <p:val>
                                            <p:strVal val="#ppt_x"/>
                                          </p:val>
                                        </p:tav>
                                        <p:tav tm="100000">
                                          <p:val>
                                            <p:strVal val="#ppt_x"/>
                                          </p:val>
                                        </p:tav>
                                      </p:tavLst>
                                    </p:anim>
                                    <p:anim calcmode="lin" valueType="num">
                                      <p:cBhvr>
                                        <p:cTn id="123"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par>
                    <p:cTn id="124" fill="hold">
                      <p:stCondLst>
                        <p:cond delay="indefinite"/>
                      </p:stCondLst>
                      <p:childTnLst>
                        <p:par>
                          <p:cTn id="125" fill="hold">
                            <p:stCondLst>
                              <p:cond delay="0"/>
                            </p:stCondLst>
                            <p:childTnLst>
                              <p:par>
                                <p:cTn id="126" presetID="42" presetClass="entr" presetSubtype="0" fill="hold" grpId="0" nodeType="clickEffect">
                                  <p:stCondLst>
                                    <p:cond delay="0"/>
                                  </p:stCondLst>
                                  <p:childTnLst>
                                    <p:set>
                                      <p:cBhvr>
                                        <p:cTn id="127" dur="1" fill="hold">
                                          <p:stCondLst>
                                            <p:cond delay="0"/>
                                          </p:stCondLst>
                                        </p:cTn>
                                        <p:tgtEl>
                                          <p:spTgt spid="38"/>
                                        </p:tgtEl>
                                        <p:attrNameLst>
                                          <p:attrName>style.visibility</p:attrName>
                                        </p:attrNameLst>
                                      </p:cBhvr>
                                      <p:to>
                                        <p:strVal val="visible"/>
                                      </p:to>
                                    </p:set>
                                    <p:animEffect transition="in" filter="fade">
                                      <p:cBhvr>
                                        <p:cTn id="128" dur="1000"/>
                                        <p:tgtEl>
                                          <p:spTgt spid="38"/>
                                        </p:tgtEl>
                                      </p:cBhvr>
                                    </p:animEffect>
                                    <p:anim calcmode="lin" valueType="num">
                                      <p:cBhvr>
                                        <p:cTn id="129" dur="1000" fill="hold"/>
                                        <p:tgtEl>
                                          <p:spTgt spid="38"/>
                                        </p:tgtEl>
                                        <p:attrNameLst>
                                          <p:attrName>ppt_x</p:attrName>
                                        </p:attrNameLst>
                                      </p:cBhvr>
                                      <p:tavLst>
                                        <p:tav tm="0">
                                          <p:val>
                                            <p:strVal val="#ppt_x"/>
                                          </p:val>
                                        </p:tav>
                                        <p:tav tm="100000">
                                          <p:val>
                                            <p:strVal val="#ppt_x"/>
                                          </p:val>
                                        </p:tav>
                                      </p:tavLst>
                                    </p:anim>
                                    <p:anim calcmode="lin" valueType="num">
                                      <p:cBhvr>
                                        <p:cTn id="130" dur="1000" fill="hold"/>
                                        <p:tgtEl>
                                          <p:spTgt spid="38"/>
                                        </p:tgtEl>
                                        <p:attrNameLst>
                                          <p:attrName>ppt_y</p:attrName>
                                        </p:attrNameLst>
                                      </p:cBhvr>
                                      <p:tavLst>
                                        <p:tav tm="0">
                                          <p:val>
                                            <p:strVal val="#ppt_y+.1"/>
                                          </p:val>
                                        </p:tav>
                                        <p:tav tm="100000">
                                          <p:val>
                                            <p:strVal val="#ppt_y"/>
                                          </p:val>
                                        </p:tav>
                                      </p:tavLst>
                                    </p:anim>
                                  </p:childTnLst>
                                </p:cTn>
                              </p:par>
                              <p:par>
                                <p:cTn id="131" presetID="42" presetClass="entr" presetSubtype="0" fill="hold" nodeType="withEffect">
                                  <p:stCondLst>
                                    <p:cond delay="0"/>
                                  </p:stCondLst>
                                  <p:childTnLst>
                                    <p:set>
                                      <p:cBhvr>
                                        <p:cTn id="132" dur="1" fill="hold">
                                          <p:stCondLst>
                                            <p:cond delay="0"/>
                                          </p:stCondLst>
                                        </p:cTn>
                                        <p:tgtEl>
                                          <p:spTgt spid="34"/>
                                        </p:tgtEl>
                                        <p:attrNameLst>
                                          <p:attrName>style.visibility</p:attrName>
                                        </p:attrNameLst>
                                      </p:cBhvr>
                                      <p:to>
                                        <p:strVal val="visible"/>
                                      </p:to>
                                    </p:set>
                                    <p:animEffect transition="in" filter="fade">
                                      <p:cBhvr>
                                        <p:cTn id="133" dur="1000"/>
                                        <p:tgtEl>
                                          <p:spTgt spid="34"/>
                                        </p:tgtEl>
                                      </p:cBhvr>
                                    </p:animEffect>
                                    <p:anim calcmode="lin" valueType="num">
                                      <p:cBhvr>
                                        <p:cTn id="134" dur="1000" fill="hold"/>
                                        <p:tgtEl>
                                          <p:spTgt spid="34"/>
                                        </p:tgtEl>
                                        <p:attrNameLst>
                                          <p:attrName>ppt_x</p:attrName>
                                        </p:attrNameLst>
                                      </p:cBhvr>
                                      <p:tavLst>
                                        <p:tav tm="0">
                                          <p:val>
                                            <p:strVal val="#ppt_x"/>
                                          </p:val>
                                        </p:tav>
                                        <p:tav tm="100000">
                                          <p:val>
                                            <p:strVal val="#ppt_x"/>
                                          </p:val>
                                        </p:tav>
                                      </p:tavLst>
                                    </p:anim>
                                    <p:anim calcmode="lin" valueType="num">
                                      <p:cBhvr>
                                        <p:cTn id="135" dur="1000" fill="hold"/>
                                        <p:tgtEl>
                                          <p:spTgt spid="34"/>
                                        </p:tgtEl>
                                        <p:attrNameLst>
                                          <p:attrName>ppt_y</p:attrName>
                                        </p:attrNameLst>
                                      </p:cBhvr>
                                      <p:tavLst>
                                        <p:tav tm="0">
                                          <p:val>
                                            <p:strVal val="#ppt_y+.1"/>
                                          </p:val>
                                        </p:tav>
                                        <p:tav tm="100000">
                                          <p:val>
                                            <p:strVal val="#ppt_y"/>
                                          </p:val>
                                        </p:tav>
                                      </p:tavLst>
                                    </p:anim>
                                  </p:childTnLst>
                                </p:cTn>
                              </p:par>
                              <p:par>
                                <p:cTn id="136" presetID="42" presetClass="entr" presetSubtype="0" fill="hold" grpId="0" nodeType="withEffect">
                                  <p:stCondLst>
                                    <p:cond delay="0"/>
                                  </p:stCondLst>
                                  <p:childTnLst>
                                    <p:set>
                                      <p:cBhvr>
                                        <p:cTn id="137" dur="1" fill="hold">
                                          <p:stCondLst>
                                            <p:cond delay="0"/>
                                          </p:stCondLst>
                                        </p:cTn>
                                        <p:tgtEl>
                                          <p:spTgt spid="37"/>
                                        </p:tgtEl>
                                        <p:attrNameLst>
                                          <p:attrName>style.visibility</p:attrName>
                                        </p:attrNameLst>
                                      </p:cBhvr>
                                      <p:to>
                                        <p:strVal val="visible"/>
                                      </p:to>
                                    </p:set>
                                    <p:animEffect transition="in" filter="fade">
                                      <p:cBhvr>
                                        <p:cTn id="138" dur="1000"/>
                                        <p:tgtEl>
                                          <p:spTgt spid="37"/>
                                        </p:tgtEl>
                                      </p:cBhvr>
                                    </p:animEffect>
                                    <p:anim calcmode="lin" valueType="num">
                                      <p:cBhvr>
                                        <p:cTn id="139" dur="1000" fill="hold"/>
                                        <p:tgtEl>
                                          <p:spTgt spid="37"/>
                                        </p:tgtEl>
                                        <p:attrNameLst>
                                          <p:attrName>ppt_x</p:attrName>
                                        </p:attrNameLst>
                                      </p:cBhvr>
                                      <p:tavLst>
                                        <p:tav tm="0">
                                          <p:val>
                                            <p:strVal val="#ppt_x"/>
                                          </p:val>
                                        </p:tav>
                                        <p:tav tm="100000">
                                          <p:val>
                                            <p:strVal val="#ppt_x"/>
                                          </p:val>
                                        </p:tav>
                                      </p:tavLst>
                                    </p:anim>
                                    <p:anim calcmode="lin" valueType="num">
                                      <p:cBhvr>
                                        <p:cTn id="140" dur="1000" fill="hold"/>
                                        <p:tgtEl>
                                          <p:spTgt spid="3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p:bldP spid="15" grpId="0"/>
      <p:bldP spid="16" grpId="0"/>
      <p:bldP spid="20" grpId="0"/>
      <p:bldP spid="21" grpId="0"/>
      <p:bldP spid="25" grpId="0"/>
      <p:bldP spid="26" grpId="0" build="p"/>
      <p:bldP spid="27" grpId="0"/>
      <p:bldP spid="31" grpId="0"/>
      <p:bldP spid="32" grpId="0"/>
      <p:bldP spid="33" grpId="0"/>
      <p:bldP spid="37" grpId="0"/>
      <p:bldP spid="38"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DA82F2-3902-4B5E-BC7B-8EF6C1C3D343}"/>
              </a:ext>
            </a:extLst>
          </p:cNvPr>
          <p:cNvSpPr>
            <a:spLocks noGrp="1"/>
          </p:cNvSpPr>
          <p:nvPr>
            <p:ph type="title"/>
          </p:nvPr>
        </p:nvSpPr>
        <p:spPr/>
        <p:txBody>
          <a:bodyPr/>
          <a:lstStyle/>
          <a:p>
            <a:r>
              <a:rPr lang="en-US"/>
              <a:t>Q&amp;A</a:t>
            </a:r>
          </a:p>
        </p:txBody>
      </p:sp>
      <p:sp>
        <p:nvSpPr>
          <p:cNvPr id="3" name="Text Placeholder 2">
            <a:extLst>
              <a:ext uri="{FF2B5EF4-FFF2-40B4-BE49-F238E27FC236}">
                <a16:creationId xmlns:a16="http://schemas.microsoft.com/office/drawing/2014/main" id="{918A3D4D-11CA-44F0-BC9F-B30E94D7C370}"/>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5990854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5EC162-E59E-4660-BB51-2F62C53887ED}"/>
              </a:ext>
            </a:extLst>
          </p:cNvPr>
          <p:cNvSpPr>
            <a:spLocks noGrp="1"/>
          </p:cNvSpPr>
          <p:nvPr>
            <p:ph type="title"/>
          </p:nvPr>
        </p:nvSpPr>
        <p:spPr/>
        <p:txBody>
          <a:bodyPr/>
          <a:lstStyle/>
          <a:p>
            <a:r>
              <a:rPr lang="en-US"/>
              <a:t>Model </a:t>
            </a:r>
            <a:r>
              <a:rPr lang="en-US" err="1"/>
              <a:t>Explainability</a:t>
            </a:r>
            <a:r>
              <a:rPr lang="en-US"/>
              <a:t> and Responsible AI in ML.NET </a:t>
            </a:r>
          </a:p>
        </p:txBody>
      </p:sp>
      <p:sp>
        <p:nvSpPr>
          <p:cNvPr id="3" name="Text Placeholder 2">
            <a:extLst>
              <a:ext uri="{FF2B5EF4-FFF2-40B4-BE49-F238E27FC236}">
                <a16:creationId xmlns:a16="http://schemas.microsoft.com/office/drawing/2014/main" id="{C4EC54B8-D5D1-4951-ABF7-BA56E8AAB2F2}"/>
              </a:ext>
            </a:extLst>
          </p:cNvPr>
          <p:cNvSpPr>
            <a:spLocks noGrp="1"/>
          </p:cNvSpPr>
          <p:nvPr>
            <p:ph type="body" idx="1"/>
          </p:nvPr>
        </p:nvSpPr>
        <p:spPr/>
        <p:txBody>
          <a:bodyPr/>
          <a:lstStyle/>
          <a:p>
            <a:r>
              <a:rPr lang="en-US"/>
              <a:t>Jessie Houghton</a:t>
            </a:r>
          </a:p>
        </p:txBody>
      </p:sp>
    </p:spTree>
    <p:extLst>
      <p:ext uri="{BB962C8B-B14F-4D97-AF65-F5344CB8AC3E}">
        <p14:creationId xmlns:p14="http://schemas.microsoft.com/office/powerpoint/2010/main" val="79628305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9FE3FC-D1E2-764E-8278-BB37780282A6}"/>
              </a:ext>
            </a:extLst>
          </p:cNvPr>
          <p:cNvSpPr>
            <a:spLocks noGrp="1"/>
          </p:cNvSpPr>
          <p:nvPr>
            <p:ph type="title"/>
          </p:nvPr>
        </p:nvSpPr>
        <p:spPr/>
        <p:txBody>
          <a:bodyPr/>
          <a:lstStyle/>
          <a:p>
            <a:r>
              <a:rPr lang="en-US"/>
              <a:t>Thanks for joining!</a:t>
            </a:r>
          </a:p>
        </p:txBody>
      </p:sp>
      <p:sp>
        <p:nvSpPr>
          <p:cNvPr id="3" name="Text Placeholder 2">
            <a:extLst>
              <a:ext uri="{FF2B5EF4-FFF2-40B4-BE49-F238E27FC236}">
                <a16:creationId xmlns:a16="http://schemas.microsoft.com/office/drawing/2014/main" id="{163FC28D-518A-BF48-8B64-C8BF638EE003}"/>
              </a:ext>
            </a:extLst>
          </p:cNvPr>
          <p:cNvSpPr>
            <a:spLocks noGrp="1"/>
          </p:cNvSpPr>
          <p:nvPr>
            <p:ph type="body" idx="1"/>
          </p:nvPr>
        </p:nvSpPr>
        <p:spPr/>
        <p:txBody>
          <a:bodyPr/>
          <a:lstStyle/>
          <a:p>
            <a:endParaRPr lang="en-US">
              <a:solidFill>
                <a:schemeClr val="tx1"/>
              </a:solidFill>
            </a:endParaRPr>
          </a:p>
        </p:txBody>
      </p:sp>
      <p:pic>
        <p:nvPicPr>
          <p:cNvPr id="4" name="Graphic 3">
            <a:extLst>
              <a:ext uri="{FF2B5EF4-FFF2-40B4-BE49-F238E27FC236}">
                <a16:creationId xmlns:a16="http://schemas.microsoft.com/office/drawing/2014/main" id="{92F3B251-7903-A84E-ADBD-87B131AF9AC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378950" y="3803650"/>
            <a:ext cx="2120900" cy="2286000"/>
          </a:xfrm>
          <a:prstGeom prst="rect">
            <a:avLst/>
          </a:prstGeom>
        </p:spPr>
      </p:pic>
    </p:spTree>
    <p:extLst>
      <p:ext uri="{BB962C8B-B14F-4D97-AF65-F5344CB8AC3E}">
        <p14:creationId xmlns:p14="http://schemas.microsoft.com/office/powerpoint/2010/main" val="11382170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A28DDEB-6B34-4613-A0DD-03F5D0FBE16F}"/>
              </a:ext>
            </a:extLst>
          </p:cNvPr>
          <p:cNvSpPr txBox="1">
            <a:spLocks noGrp="1"/>
          </p:cNvSpPr>
          <p:nvPr>
            <p:ph type="title" idx="4294967295"/>
          </p:nvPr>
        </p:nvSpPr>
        <p:spPr>
          <a:xfrm>
            <a:off x="311816" y="585788"/>
            <a:ext cx="4090063" cy="850900"/>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lvl1pPr algn="l" defTabSz="932742" rtl="0" eaLnBrk="1" latinLnBrk="0" hangingPunct="1">
              <a:lnSpc>
                <a:spcPct val="100000"/>
              </a:lnSpc>
              <a:spcBef>
                <a:spcPct val="0"/>
              </a:spcBef>
              <a:buNone/>
              <a:defRPr lang="en-US" sz="3600" b="0" kern="1200" cap="none" spc="-50" baseline="0">
                <a:ln w="3175">
                  <a:noFill/>
                </a:ln>
                <a:solidFill>
                  <a:schemeClr val="accent3"/>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800" b="0" i="0" u="none" strike="noStrike" kern="1200" cap="none" spc="-50" normalizeH="0" baseline="0" noProof="0">
                <a:ln w="3175">
                  <a:noFill/>
                </a:ln>
                <a:solidFill>
                  <a:schemeClr val="accent3"/>
                </a:solidFill>
                <a:effectLst/>
                <a:uLnTx/>
                <a:uFillTx/>
                <a:latin typeface="+mj-lt"/>
                <a:ea typeface="+mn-ea"/>
                <a:cs typeface="Segoe UI" pitchFamily="34" charset="0"/>
              </a:rPr>
              <a:t>Task:</a:t>
            </a:r>
            <a:br>
              <a:rPr kumimoji="0" lang="en-US" sz="2800" b="0" i="0" u="none" strike="noStrike" kern="1200" cap="none" spc="-50" normalizeH="0" baseline="0" noProof="0">
                <a:ln w="3175">
                  <a:noFill/>
                </a:ln>
                <a:solidFill>
                  <a:schemeClr val="accent3"/>
                </a:solidFill>
                <a:effectLst/>
                <a:uLnTx/>
                <a:uFillTx/>
                <a:latin typeface="+mj-lt"/>
                <a:ea typeface="+mn-ea"/>
                <a:cs typeface="Segoe UI" pitchFamily="34" charset="0"/>
              </a:rPr>
            </a:br>
            <a:r>
              <a:rPr kumimoji="0" lang="en-US" sz="2800" b="0" i="0" u="none" strike="noStrike" kern="1200" cap="none" spc="-50" normalizeH="0" baseline="0" noProof="0">
                <a:ln w="3175">
                  <a:noFill/>
                </a:ln>
                <a:solidFill>
                  <a:schemeClr val="accent3"/>
                </a:solidFill>
                <a:effectLst/>
                <a:uLnTx/>
                <a:uFillTx/>
                <a:latin typeface="+mj-lt"/>
                <a:ea typeface="+mn-ea"/>
                <a:cs typeface="Segoe UI" pitchFamily="34" charset="0"/>
              </a:rPr>
              <a:t>Drive the direction </a:t>
            </a:r>
          </a:p>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800" b="0" i="0" u="none" strike="noStrike" kern="1200" cap="none" spc="-50" normalizeH="0" baseline="0" noProof="0">
                <a:ln w="3175">
                  <a:noFill/>
                </a:ln>
                <a:solidFill>
                  <a:schemeClr val="accent3"/>
                </a:solidFill>
                <a:effectLst/>
                <a:uLnTx/>
                <a:uFillTx/>
                <a:latin typeface="+mj-lt"/>
                <a:ea typeface="+mn-ea"/>
                <a:cs typeface="Segoe UI" pitchFamily="34" charset="0"/>
              </a:rPr>
              <a:t>of Model Explainability and Responsible AI in ML.NET </a:t>
            </a:r>
          </a:p>
        </p:txBody>
      </p:sp>
      <p:sp>
        <p:nvSpPr>
          <p:cNvPr id="16" name="TextBox 15">
            <a:extLst>
              <a:ext uri="{FF2B5EF4-FFF2-40B4-BE49-F238E27FC236}">
                <a16:creationId xmlns:a16="http://schemas.microsoft.com/office/drawing/2014/main" id="{EBB45673-31D3-4ED0-B91B-12A062BEEE3F}"/>
              </a:ext>
            </a:extLst>
          </p:cNvPr>
          <p:cNvSpPr txBox="1"/>
          <p:nvPr/>
        </p:nvSpPr>
        <p:spPr>
          <a:xfrm>
            <a:off x="4667693" y="571607"/>
            <a:ext cx="6762306" cy="461665"/>
          </a:xfrm>
          <a:prstGeom prst="rect">
            <a:avLst/>
          </a:prstGeom>
          <a:noFill/>
        </p:spPr>
        <p:txBody>
          <a:bodyPr wrap="square">
            <a:spAutoFit/>
          </a:body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Project goals</a:t>
            </a:r>
          </a:p>
        </p:txBody>
      </p:sp>
      <p:sp>
        <p:nvSpPr>
          <p:cNvPr id="25" name="Text Placeholder 15">
            <a:extLst>
              <a:ext uri="{FF2B5EF4-FFF2-40B4-BE49-F238E27FC236}">
                <a16:creationId xmlns:a16="http://schemas.microsoft.com/office/drawing/2014/main" id="{F669C7ED-4C32-4999-B912-4056EB6F05ED}"/>
              </a:ext>
            </a:extLst>
          </p:cNvPr>
          <p:cNvSpPr txBox="1">
            <a:spLocks/>
          </p:cNvSpPr>
          <p:nvPr/>
        </p:nvSpPr>
        <p:spPr>
          <a:xfrm>
            <a:off x="4667692" y="1011238"/>
            <a:ext cx="6985591" cy="3749126"/>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marR="0" lvl="0" indent="-228600" algn="l" defTabSz="932742" rtl="0" eaLnBrk="1" fontAlgn="base"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18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Ramp up on</a:t>
            </a:r>
          </a:p>
          <a:p>
            <a:pPr marL="457200" marR="0" lvl="1" indent="-228600" algn="l" defTabSz="932742" rtl="0" eaLnBrk="1" fontAlgn="base"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1400" b="0" i="0" u="none" strike="noStrike" kern="1200" cap="none" spc="0" normalizeH="0" baseline="0" noProof="0">
                <a:ln>
                  <a:noFill/>
                </a:ln>
                <a:solidFill>
                  <a:srgbClr val="000000"/>
                </a:solidFill>
                <a:effectLst/>
                <a:uLnTx/>
                <a:uFillTx/>
                <a:latin typeface="Segoe UI" panose="020B0502040204020203" pitchFamily="34" charset="0"/>
                <a:ea typeface="+mn-ea"/>
                <a:cs typeface="+mn-cs"/>
              </a:rPr>
              <a:t>the basics of Machine Learning and ML.NET</a:t>
            </a:r>
            <a:r>
              <a:rPr kumimoji="0" lang="en-US" sz="1400" b="1" i="0" u="none" strike="noStrike" kern="1200" cap="none" spc="0" normalizeH="0" baseline="0" noProof="0">
                <a:ln>
                  <a:noFill/>
                </a:ln>
                <a:solidFill>
                  <a:srgbClr val="000000"/>
                </a:solidFill>
                <a:effectLst/>
                <a:uLnTx/>
                <a:uFillTx/>
                <a:latin typeface="Segoe UI" panose="020B0502040204020203" pitchFamily="34" charset="0"/>
                <a:ea typeface="+mn-ea"/>
                <a:cs typeface="+mn-cs"/>
              </a:rPr>
              <a:t> </a:t>
            </a:r>
          </a:p>
          <a:p>
            <a:pPr marL="457200" marR="0" lvl="1" indent="-228600" algn="l" defTabSz="932742" rtl="0" eaLnBrk="1" fontAlgn="base"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1400" b="0" i="0" u="none" strike="noStrike" kern="1200" cap="none" spc="0" normalizeH="0" baseline="0" noProof="0">
                <a:ln>
                  <a:noFill/>
                </a:ln>
                <a:solidFill>
                  <a:srgbClr val="000000"/>
                </a:solidFill>
                <a:effectLst/>
                <a:uLnTx/>
                <a:uFillTx/>
                <a:latin typeface="Segoe UI" panose="020B0502040204020203" pitchFamily="34" charset="0"/>
                <a:ea typeface="+mn-ea"/>
                <a:cs typeface="+mn-cs"/>
              </a:rPr>
              <a:t>the target customers and goals of ML.NET</a:t>
            </a:r>
            <a:r>
              <a:rPr kumimoji="0" lang="en-US" sz="1400" b="1" i="0" u="none" strike="noStrike" kern="1200" cap="none" spc="0" normalizeH="0" baseline="0" noProof="0">
                <a:ln>
                  <a:noFill/>
                </a:ln>
                <a:solidFill>
                  <a:srgbClr val="000000"/>
                </a:solidFill>
                <a:effectLst/>
                <a:uLnTx/>
                <a:uFillTx/>
                <a:latin typeface="Segoe UI" panose="020B0502040204020203" pitchFamily="34" charset="0"/>
                <a:ea typeface="+mn-ea"/>
                <a:cs typeface="+mn-cs"/>
              </a:rPr>
              <a:t> </a:t>
            </a:r>
          </a:p>
          <a:p>
            <a:pPr marL="457200" marR="0" lvl="1" indent="-228600" algn="l" defTabSz="932742" rtl="0" eaLnBrk="1" fontAlgn="base"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1400" b="0" i="0" u="none" strike="noStrike" kern="1200" cap="none" spc="0" normalizeH="0" baseline="0" noProof="0">
                <a:ln>
                  <a:noFill/>
                </a:ln>
                <a:solidFill>
                  <a:srgbClr val="000000"/>
                </a:solidFill>
                <a:effectLst/>
                <a:uLnTx/>
                <a:uFillTx/>
                <a:latin typeface="Segoe UI" panose="020B0502040204020203" pitchFamily="34" charset="0"/>
                <a:ea typeface="+mn-ea"/>
                <a:cs typeface="+mn-cs"/>
              </a:rPr>
              <a:t>model explainability and why it’s important</a:t>
            </a:r>
            <a:r>
              <a:rPr kumimoji="0" lang="en-US" sz="1400" b="1" i="0" u="none" strike="noStrike" kern="1200" cap="none" spc="0" normalizeH="0" baseline="0" noProof="0">
                <a:ln>
                  <a:noFill/>
                </a:ln>
                <a:solidFill>
                  <a:srgbClr val="000000"/>
                </a:solidFill>
                <a:effectLst/>
                <a:uLnTx/>
                <a:uFillTx/>
                <a:latin typeface="Segoe UI" panose="020B0502040204020203" pitchFamily="34" charset="0"/>
                <a:ea typeface="+mn-ea"/>
                <a:cs typeface="+mn-cs"/>
              </a:rPr>
              <a:t> </a:t>
            </a:r>
          </a:p>
          <a:p>
            <a:pPr marL="457200" marR="0" lvl="1" indent="-228600" algn="l" defTabSz="932742" rtl="0" eaLnBrk="1" fontAlgn="base"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1400" b="0" i="0" u="none" strike="noStrike" kern="1200" cap="none" spc="0" normalizeH="0" baseline="0" noProof="0">
                <a:ln>
                  <a:noFill/>
                </a:ln>
                <a:solidFill>
                  <a:srgbClr val="000000"/>
                </a:solidFill>
                <a:effectLst/>
                <a:uLnTx/>
                <a:uFillTx/>
                <a:latin typeface="Segoe UI" panose="020B0502040204020203" pitchFamily="34" charset="0"/>
                <a:ea typeface="+mn-ea"/>
                <a:cs typeface="+mn-cs"/>
              </a:rPr>
              <a:t>competitors in the space</a:t>
            </a:r>
          </a:p>
          <a:p>
            <a:pPr marL="228600" marR="0" lvl="0" indent="-228600" algn="l" defTabSz="932742" rtl="0" eaLnBrk="1" fontAlgn="base"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18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Conduct customer development to identify and understand pain points around model explainability in ML.NET</a:t>
            </a:r>
            <a:r>
              <a:rPr kumimoji="0" lang="en-US" sz="1800" b="1"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a:t>
            </a:r>
          </a:p>
          <a:p>
            <a:pPr marL="228600" marR="0" lvl="0" indent="-228600" algn="l" defTabSz="932742" rtl="0" eaLnBrk="1" fontAlgn="base"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18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Collaborate with engineering, UX, and designers to come up with solutions to validated problem hypotheses, and test these concept / feature hypotheses via product development</a:t>
            </a:r>
            <a:r>
              <a:rPr kumimoji="0" lang="en-US" sz="1800" b="1"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a:t>
            </a:r>
          </a:p>
          <a:p>
            <a:pPr marL="228600" marR="0" lvl="0" indent="-228600" algn="l" defTabSz="932742" rtl="0" eaLnBrk="1" fontAlgn="base"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18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Analyze and present findings to leadership</a:t>
            </a:r>
            <a:r>
              <a:rPr kumimoji="0" lang="en-US" sz="1800" b="1"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a:t>
            </a:r>
          </a:p>
          <a:p>
            <a:pPr marL="228600" marR="0" lvl="0" indent="-228600" algn="l" defTabSz="932742" rtl="0" eaLnBrk="1" fontAlgn="base"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18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Spec functional requirements for a new feature</a:t>
            </a:r>
            <a:r>
              <a:rPr kumimoji="0" lang="en-US" sz="1800" b="1"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a:t>
            </a:r>
          </a:p>
        </p:txBody>
      </p:sp>
      <p:sp>
        <p:nvSpPr>
          <p:cNvPr id="20" name="TextBox 19">
            <a:extLst>
              <a:ext uri="{FF2B5EF4-FFF2-40B4-BE49-F238E27FC236}">
                <a16:creationId xmlns:a16="http://schemas.microsoft.com/office/drawing/2014/main" id="{726E8ED5-219C-4FC7-A5BC-4366EE478BB6}"/>
              </a:ext>
            </a:extLst>
          </p:cNvPr>
          <p:cNvSpPr txBox="1"/>
          <p:nvPr/>
        </p:nvSpPr>
        <p:spPr>
          <a:xfrm>
            <a:off x="4667693" y="4624777"/>
            <a:ext cx="6762306" cy="461665"/>
          </a:xfrm>
          <a:prstGeom prst="rect">
            <a:avLst/>
          </a:prstGeom>
          <a:noFill/>
        </p:spPr>
        <p:txBody>
          <a:bodyPr wrap="square">
            <a:spAutoFit/>
          </a:body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Project outcomes</a:t>
            </a:r>
          </a:p>
        </p:txBody>
      </p:sp>
      <p:sp>
        <p:nvSpPr>
          <p:cNvPr id="23" name="Text Placeholder 15">
            <a:extLst>
              <a:ext uri="{FF2B5EF4-FFF2-40B4-BE49-F238E27FC236}">
                <a16:creationId xmlns:a16="http://schemas.microsoft.com/office/drawing/2014/main" id="{4785E606-4FF7-483A-8C86-A06ECFAD286B}"/>
              </a:ext>
            </a:extLst>
          </p:cNvPr>
          <p:cNvSpPr txBox="1">
            <a:spLocks/>
          </p:cNvSpPr>
          <p:nvPr/>
        </p:nvSpPr>
        <p:spPr>
          <a:xfrm>
            <a:off x="4667693" y="5086442"/>
            <a:ext cx="6985591" cy="1148317"/>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marR="0" lvl="0" indent="-228600" algn="l" defTabSz="932742" rtl="0" eaLnBrk="1" fontAlgn="base"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18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A spec which recommends the direction we should take in terms of Model Explainability in ML.NET</a:t>
            </a:r>
            <a:r>
              <a:rPr kumimoji="0" lang="en-US" sz="1800" b="1"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a:t>
            </a:r>
          </a:p>
          <a:p>
            <a:pPr marL="228600" marR="0" lvl="0" indent="-228600" algn="l" defTabSz="932742" rtl="0" eaLnBrk="1" fontAlgn="base"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18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A deck / presentation to present findings and recommendations to leadership</a:t>
            </a:r>
            <a:r>
              <a:rPr kumimoji="0" lang="en-US" sz="1800" b="1"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a:t>
            </a: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endParaRPr kumimoji="0" lang="en-US" sz="2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spTree>
    <p:extLst>
      <p:ext uri="{BB962C8B-B14F-4D97-AF65-F5344CB8AC3E}">
        <p14:creationId xmlns:p14="http://schemas.microsoft.com/office/powerpoint/2010/main" val="1299980287"/>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51B17F-4514-4CC2-B654-2FBDEB1F7738}"/>
              </a:ext>
            </a:extLst>
          </p:cNvPr>
          <p:cNvSpPr>
            <a:spLocks noGrp="1"/>
          </p:cNvSpPr>
          <p:nvPr>
            <p:ph type="title"/>
          </p:nvPr>
        </p:nvSpPr>
        <p:spPr/>
        <p:txBody>
          <a:bodyPr/>
          <a:lstStyle/>
          <a:p>
            <a:r>
              <a:rPr lang="en-US"/>
              <a:t>Why Model Explainability in ML.NET?</a:t>
            </a:r>
          </a:p>
        </p:txBody>
      </p:sp>
      <p:grpSp>
        <p:nvGrpSpPr>
          <p:cNvPr id="3" name="Group 2" descr="Six Principles Guiding Microsoft Responsible AI Development and Use chart with fairness circled.">
            <a:extLst>
              <a:ext uri="{FF2B5EF4-FFF2-40B4-BE49-F238E27FC236}">
                <a16:creationId xmlns:a16="http://schemas.microsoft.com/office/drawing/2014/main" id="{F6A2D785-7685-43AE-8E11-D953ADC4C67F}"/>
              </a:ext>
            </a:extLst>
          </p:cNvPr>
          <p:cNvGrpSpPr/>
          <p:nvPr/>
        </p:nvGrpSpPr>
        <p:grpSpPr>
          <a:xfrm>
            <a:off x="400494" y="1435100"/>
            <a:ext cx="4820092" cy="4871107"/>
            <a:chOff x="3822324" y="1581505"/>
            <a:chExt cx="4547351" cy="4557829"/>
          </a:xfrm>
        </p:grpSpPr>
        <p:pic>
          <p:nvPicPr>
            <p:cNvPr id="5" name="Picture 2" descr="Graphic of the Six Principles Guiding Microsoft Responsible AI Development and Use. They are Fairness, Reliability and safety, Privacy and security, Inclusiveness, Transparency, and Accountability.">
              <a:extLst>
                <a:ext uri="{FF2B5EF4-FFF2-40B4-BE49-F238E27FC236}">
                  <a16:creationId xmlns:a16="http://schemas.microsoft.com/office/drawing/2014/main" id="{48FB390A-A927-49BF-A8AE-36D96EFD76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22324" y="1581505"/>
              <a:ext cx="4547351" cy="4557829"/>
            </a:xfrm>
            <a:prstGeom prst="rect">
              <a:avLst/>
            </a:prstGeom>
            <a:noFill/>
          </p:spPr>
        </p:pic>
        <p:sp>
          <p:nvSpPr>
            <p:cNvPr id="6" name="Rectangle: Rounded Corners 5">
              <a:extLst>
                <a:ext uri="{FF2B5EF4-FFF2-40B4-BE49-F238E27FC236}">
                  <a16:creationId xmlns:a16="http://schemas.microsoft.com/office/drawing/2014/main" id="{372E22C2-FDFE-4BBA-A966-E1418337E6A9}"/>
                </a:ext>
              </a:extLst>
            </p:cNvPr>
            <p:cNvSpPr/>
            <p:nvPr/>
          </p:nvSpPr>
          <p:spPr>
            <a:xfrm>
              <a:off x="4040221" y="2840477"/>
              <a:ext cx="1420238" cy="132556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7" name="Content Placeholder 2">
            <a:extLst>
              <a:ext uri="{FF2B5EF4-FFF2-40B4-BE49-F238E27FC236}">
                <a16:creationId xmlns:a16="http://schemas.microsoft.com/office/drawing/2014/main" id="{C09476CB-19F4-49FC-B176-51A9FFCEEBBA}"/>
              </a:ext>
            </a:extLst>
          </p:cNvPr>
          <p:cNvSpPr txBox="1">
            <a:spLocks/>
          </p:cNvSpPr>
          <p:nvPr/>
        </p:nvSpPr>
        <p:spPr>
          <a:xfrm>
            <a:off x="5454501" y="1435100"/>
            <a:ext cx="6337005" cy="4871107"/>
          </a:xfrm>
        </p:spPr>
        <p:txBody>
          <a:bodyPr>
            <a:norm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Model Explainability helps to answer </a:t>
            </a:r>
            <a:r>
              <a:rPr kumimoji="0" lang="en-US" sz="1800" b="1" i="0" u="none" strike="noStrike" kern="1200" cap="none" spc="0" normalizeH="0" baseline="0" noProof="0">
                <a:ln>
                  <a:noFill/>
                </a:ln>
                <a:solidFill>
                  <a:srgbClr val="000000"/>
                </a:solidFill>
                <a:effectLst/>
                <a:uLnTx/>
                <a:uFillTx/>
                <a:latin typeface="Segoe UI"/>
                <a:ea typeface="+mn-ea"/>
                <a:cs typeface="+mn-cs"/>
              </a:rPr>
              <a:t>why the model made certain predictions based on the data you used to train it</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We need explainability for </a:t>
            </a:r>
          </a:p>
          <a:p>
            <a:pPr marL="285750" marR="0" lvl="0" indent="-285750" algn="l" defTabSz="914367" rtl="0" eaLnBrk="1" fontAlgn="ctr" latinLnBrk="0" hangingPunct="1">
              <a:lnSpc>
                <a:spcPct val="100000"/>
              </a:lnSpc>
              <a:spcBef>
                <a:spcPts val="0"/>
              </a:spcBef>
              <a:spcAft>
                <a:spcPts val="0"/>
              </a:spcAft>
              <a:buClrTx/>
              <a:buSzTx/>
              <a:buFont typeface="Wingdings" panose="05000000000000000000" pitchFamily="2" charset="2"/>
              <a:buChar char="§"/>
              <a:tabLst/>
              <a:defRPr/>
            </a:pPr>
            <a:r>
              <a:rPr kumimoji="0" lang="en-US" sz="1800" b="1" i="0" u="none" strike="noStrike" kern="1200" cap="none" spc="0" normalizeH="0" baseline="0" noProof="0">
                <a:ln>
                  <a:noFill/>
                </a:ln>
                <a:solidFill>
                  <a:srgbClr val="000000"/>
                </a:solidFill>
                <a:effectLst/>
                <a:uLnTx/>
                <a:uFillTx/>
                <a:latin typeface="Segoe UI"/>
                <a:ea typeface="+mn-ea"/>
                <a:cs typeface="+mn-cs"/>
              </a:rPr>
              <a:t>Model debugging </a:t>
            </a:r>
            <a:r>
              <a:rPr kumimoji="0" lang="en-US" sz="1800" b="0" i="0" u="none" strike="noStrike" kern="1200" cap="none" spc="0" normalizeH="0" baseline="0" noProof="0">
                <a:ln>
                  <a:noFill/>
                </a:ln>
                <a:solidFill>
                  <a:srgbClr val="000000"/>
                </a:solidFill>
                <a:effectLst/>
                <a:uLnTx/>
                <a:uFillTx/>
                <a:latin typeface="Segoe UI"/>
                <a:ea typeface="+mn-ea"/>
                <a:cs typeface="+mn-cs"/>
              </a:rPr>
              <a:t>- Why did my model make this mistake?</a:t>
            </a:r>
          </a:p>
          <a:p>
            <a:pPr marL="285750" marR="0" lvl="0" indent="-285750" algn="l" defTabSz="914367" rtl="0" eaLnBrk="1" fontAlgn="ctr" latinLnBrk="0" hangingPunct="1">
              <a:lnSpc>
                <a:spcPct val="100000"/>
              </a:lnSpc>
              <a:spcBef>
                <a:spcPts val="0"/>
              </a:spcBef>
              <a:spcAft>
                <a:spcPts val="0"/>
              </a:spcAft>
              <a:buClrTx/>
              <a:buSzTx/>
              <a:buFont typeface="Wingdings" panose="05000000000000000000" pitchFamily="2" charset="2"/>
              <a:buChar char="§"/>
              <a:tabLst/>
              <a:defRPr/>
            </a:pPr>
            <a:r>
              <a:rPr kumimoji="0" lang="en-US" sz="1800" b="1" i="0" u="none" strike="noStrike" kern="1200" cap="none" spc="0" normalizeH="0" baseline="0" noProof="0">
                <a:ln>
                  <a:noFill/>
                </a:ln>
                <a:solidFill>
                  <a:srgbClr val="000000"/>
                </a:solidFill>
                <a:effectLst/>
                <a:uLnTx/>
                <a:uFillTx/>
                <a:latin typeface="Segoe UI"/>
                <a:ea typeface="+mn-ea"/>
                <a:cs typeface="+mn-cs"/>
              </a:rPr>
              <a:t>Feature Engineering </a:t>
            </a:r>
            <a:r>
              <a:rPr kumimoji="0" lang="en-US" sz="1800" b="0" i="0" u="none" strike="noStrike" kern="1200" cap="none" spc="0" normalizeH="0" baseline="0" noProof="0">
                <a:ln>
                  <a:noFill/>
                </a:ln>
                <a:solidFill>
                  <a:srgbClr val="000000"/>
                </a:solidFill>
                <a:effectLst/>
                <a:uLnTx/>
                <a:uFillTx/>
                <a:latin typeface="Segoe UI"/>
                <a:ea typeface="+mn-ea"/>
                <a:cs typeface="+mn-cs"/>
              </a:rPr>
              <a:t>- How can I improve my model?</a:t>
            </a:r>
          </a:p>
          <a:p>
            <a:pPr marL="285750" marR="0" lvl="0" indent="-285750" algn="l" defTabSz="914367" rtl="0" eaLnBrk="1" fontAlgn="ctr" latinLnBrk="0" hangingPunct="1">
              <a:lnSpc>
                <a:spcPct val="100000"/>
              </a:lnSpc>
              <a:spcBef>
                <a:spcPts val="0"/>
              </a:spcBef>
              <a:spcAft>
                <a:spcPts val="0"/>
              </a:spcAft>
              <a:buClrTx/>
              <a:buSzTx/>
              <a:buFont typeface="Wingdings" panose="05000000000000000000" pitchFamily="2" charset="2"/>
              <a:buChar char="§"/>
              <a:tabLst/>
              <a:defRPr/>
            </a:pPr>
            <a:r>
              <a:rPr kumimoji="0" lang="en-US" sz="1800" b="1" i="0" u="none" strike="noStrike" kern="1200" cap="none" spc="0" normalizeH="0" baseline="0" noProof="0">
                <a:ln>
                  <a:noFill/>
                </a:ln>
                <a:solidFill>
                  <a:srgbClr val="000000"/>
                </a:solidFill>
                <a:effectLst/>
                <a:uLnTx/>
                <a:uFillTx/>
                <a:latin typeface="Segoe UI"/>
                <a:ea typeface="+mn-ea"/>
                <a:cs typeface="+mn-cs"/>
              </a:rPr>
              <a:t>Detecting fairness issues </a:t>
            </a:r>
            <a:r>
              <a:rPr kumimoji="0" lang="en-US" sz="1800" b="0" i="0" u="none" strike="noStrike" kern="1200" cap="none" spc="0" normalizeH="0" baseline="0" noProof="0">
                <a:ln>
                  <a:noFill/>
                </a:ln>
                <a:solidFill>
                  <a:srgbClr val="000000"/>
                </a:solidFill>
                <a:effectLst/>
                <a:uLnTx/>
                <a:uFillTx/>
                <a:latin typeface="Segoe UI"/>
                <a:ea typeface="+mn-ea"/>
                <a:cs typeface="+mn-cs"/>
              </a:rPr>
              <a:t>- Does my model discriminate?</a:t>
            </a:r>
          </a:p>
          <a:p>
            <a:pPr marL="285750" marR="0" lvl="0" indent="-285750" algn="l" defTabSz="914367" rtl="0" eaLnBrk="1" fontAlgn="ctr" latinLnBrk="0" hangingPunct="1">
              <a:lnSpc>
                <a:spcPct val="100000"/>
              </a:lnSpc>
              <a:spcBef>
                <a:spcPts val="0"/>
              </a:spcBef>
              <a:spcAft>
                <a:spcPts val="0"/>
              </a:spcAft>
              <a:buClrTx/>
              <a:buSzTx/>
              <a:buFont typeface="Wingdings" panose="05000000000000000000" pitchFamily="2" charset="2"/>
              <a:buChar char="§"/>
              <a:tabLst/>
              <a:defRPr/>
            </a:pPr>
            <a:r>
              <a:rPr kumimoji="0" lang="en-US" sz="1800" b="1" i="0" u="none" strike="noStrike" kern="1200" cap="none" spc="0" normalizeH="0" baseline="0" noProof="0">
                <a:ln>
                  <a:noFill/>
                </a:ln>
                <a:solidFill>
                  <a:srgbClr val="000000"/>
                </a:solidFill>
                <a:effectLst/>
                <a:uLnTx/>
                <a:uFillTx/>
                <a:latin typeface="Segoe UI"/>
                <a:ea typeface="+mn-ea"/>
                <a:cs typeface="+mn-cs"/>
              </a:rPr>
              <a:t>Human-AI cooperation </a:t>
            </a:r>
            <a:r>
              <a:rPr kumimoji="0" lang="en-US" sz="1800" b="0" i="0" u="none" strike="noStrike" kern="1200" cap="none" spc="0" normalizeH="0" baseline="0" noProof="0">
                <a:ln>
                  <a:noFill/>
                </a:ln>
                <a:solidFill>
                  <a:srgbClr val="000000"/>
                </a:solidFill>
                <a:effectLst/>
                <a:uLnTx/>
                <a:uFillTx/>
                <a:latin typeface="Segoe UI"/>
                <a:ea typeface="+mn-ea"/>
                <a:cs typeface="+mn-cs"/>
              </a:rPr>
              <a:t>- How can I understand and trust the model's decisions?</a:t>
            </a:r>
          </a:p>
          <a:p>
            <a:pPr marL="285750" marR="0" lvl="0" indent="-285750" algn="l" defTabSz="914367" rtl="0" eaLnBrk="1" fontAlgn="ctr" latinLnBrk="0" hangingPunct="1">
              <a:lnSpc>
                <a:spcPct val="100000"/>
              </a:lnSpc>
              <a:spcBef>
                <a:spcPts val="0"/>
              </a:spcBef>
              <a:spcAft>
                <a:spcPts val="0"/>
              </a:spcAft>
              <a:buClrTx/>
              <a:buSzTx/>
              <a:buFont typeface="Wingdings" panose="05000000000000000000" pitchFamily="2" charset="2"/>
              <a:buChar char="§"/>
              <a:tabLst/>
              <a:defRPr/>
            </a:pPr>
            <a:r>
              <a:rPr kumimoji="0" lang="en-US" sz="1800" b="1" i="0" u="none" strike="noStrike" kern="1200" cap="none" spc="0" normalizeH="0" baseline="0" noProof="0">
                <a:ln>
                  <a:noFill/>
                </a:ln>
                <a:solidFill>
                  <a:srgbClr val="000000"/>
                </a:solidFill>
                <a:effectLst/>
                <a:uLnTx/>
                <a:uFillTx/>
                <a:latin typeface="Segoe UI"/>
                <a:ea typeface="+mn-ea"/>
                <a:cs typeface="+mn-cs"/>
              </a:rPr>
              <a:t>Regulatory compliance </a:t>
            </a:r>
            <a:r>
              <a:rPr kumimoji="0" lang="en-US" sz="1800" b="0" i="0" u="none" strike="noStrike" kern="1200" cap="none" spc="0" normalizeH="0" baseline="0" noProof="0">
                <a:ln>
                  <a:noFill/>
                </a:ln>
                <a:solidFill>
                  <a:srgbClr val="000000"/>
                </a:solidFill>
                <a:effectLst/>
                <a:uLnTx/>
                <a:uFillTx/>
                <a:latin typeface="Segoe UI"/>
                <a:ea typeface="+mn-ea"/>
                <a:cs typeface="+mn-cs"/>
              </a:rPr>
              <a:t>- Does my model satisfy legal requirements?</a:t>
            </a:r>
          </a:p>
          <a:p>
            <a:pPr marL="285750" marR="0" lvl="0" indent="-285750" algn="l" defTabSz="914367" rtl="0" eaLnBrk="1" fontAlgn="ctr" latinLnBrk="0" hangingPunct="1">
              <a:lnSpc>
                <a:spcPct val="100000"/>
              </a:lnSpc>
              <a:spcBef>
                <a:spcPts val="0"/>
              </a:spcBef>
              <a:spcAft>
                <a:spcPts val="0"/>
              </a:spcAft>
              <a:buClrTx/>
              <a:buSzTx/>
              <a:buFont typeface="Wingdings" panose="05000000000000000000" pitchFamily="2" charset="2"/>
              <a:buChar char="§"/>
              <a:tabLst/>
              <a:defRPr/>
            </a:pPr>
            <a:r>
              <a:rPr kumimoji="0" lang="en-US" sz="1800" b="1" i="0" u="none" strike="noStrike" kern="1200" cap="none" spc="0" normalizeH="0" baseline="0" noProof="0">
                <a:ln>
                  <a:noFill/>
                </a:ln>
                <a:solidFill>
                  <a:srgbClr val="000000"/>
                </a:solidFill>
                <a:effectLst/>
                <a:uLnTx/>
                <a:uFillTx/>
                <a:latin typeface="Segoe UI"/>
                <a:ea typeface="+mn-ea"/>
                <a:cs typeface="+mn-cs"/>
              </a:rPr>
              <a:t>High-risk applications </a:t>
            </a:r>
            <a:r>
              <a:rPr kumimoji="0" lang="en-US" sz="1800" b="0" i="0" u="none" strike="noStrike" kern="1200" cap="none" spc="0" normalizeH="0" baseline="0" noProof="0">
                <a:ln>
                  <a:noFill/>
                </a:ln>
                <a:solidFill>
                  <a:srgbClr val="000000"/>
                </a:solidFill>
                <a:effectLst/>
                <a:uLnTx/>
                <a:uFillTx/>
                <a:latin typeface="Segoe UI"/>
                <a:ea typeface="+mn-ea"/>
                <a:cs typeface="+mn-cs"/>
              </a:rPr>
              <a:t>- Healthcare, finance, judicial, ...</a:t>
            </a:r>
          </a:p>
          <a:p>
            <a:pPr marL="285750" marR="0" lvl="0" indent="-285750" algn="l" defTabSz="914367" rtl="0" eaLnBrk="1" fontAlgn="ctr" latinLnBrk="0" hangingPunct="1">
              <a:lnSpc>
                <a:spcPct val="100000"/>
              </a:lnSpc>
              <a:spcBef>
                <a:spcPts val="0"/>
              </a:spcBef>
              <a:spcAft>
                <a:spcPts val="0"/>
              </a:spcAft>
              <a:buClrTx/>
              <a:buSzTx/>
              <a:buFont typeface="Wingdings" panose="05000000000000000000" pitchFamily="2" charset="2"/>
              <a:buChar char="§"/>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a:p>
            <a:pPr marL="0" marR="0" lvl="0" indent="0" algn="l" defTabSz="914367" rtl="0" eaLnBrk="1" fontAlgn="ctr"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Connecting deeply to </a:t>
            </a:r>
            <a:r>
              <a:rPr kumimoji="0" lang="en-US" sz="1800" b="1" i="0" u="none" strike="noStrike" kern="1200" cap="none" spc="0" normalizeH="0" baseline="0" noProof="0">
                <a:ln>
                  <a:noFill/>
                </a:ln>
                <a:solidFill>
                  <a:srgbClr val="000000"/>
                </a:solidFill>
                <a:effectLst/>
                <a:uLnTx/>
                <a:uFillTx/>
                <a:latin typeface="Segoe UI"/>
                <a:ea typeface="+mn-ea"/>
                <a:cs typeface="+mn-cs"/>
              </a:rPr>
              <a:t>Fairness </a:t>
            </a:r>
            <a:r>
              <a:rPr kumimoji="0" lang="en-US" sz="1800" b="0" i="0" u="none" strike="noStrike" kern="1200" cap="none" spc="0" normalizeH="0" baseline="0" noProof="0">
                <a:ln>
                  <a:noFill/>
                </a:ln>
                <a:solidFill>
                  <a:srgbClr val="000000"/>
                </a:solidFill>
                <a:effectLst/>
                <a:uLnTx/>
                <a:uFillTx/>
                <a:latin typeface="Segoe UI"/>
                <a:ea typeface="+mn-ea"/>
                <a:cs typeface="+mn-cs"/>
              </a:rPr>
              <a:t>we seek to deliver similar </a:t>
            </a:r>
            <a:r>
              <a:rPr kumimoji="0" lang="en-US" sz="1800" b="1" i="0" u="none" strike="noStrike" kern="1200" cap="none" spc="0" normalizeH="0" baseline="0" noProof="0">
                <a:ln>
                  <a:noFill/>
                </a:ln>
                <a:solidFill>
                  <a:srgbClr val="000000"/>
                </a:solidFill>
                <a:effectLst/>
                <a:uLnTx/>
                <a:uFillTx/>
                <a:latin typeface="Segoe UI"/>
                <a:ea typeface="+mn-ea"/>
                <a:cs typeface="+mn-cs"/>
              </a:rPr>
              <a:t>quality of service</a:t>
            </a:r>
            <a:r>
              <a:rPr kumimoji="0" lang="en-US" sz="1800" b="0" i="0" u="none" strike="noStrike" kern="1200" cap="none" spc="0" normalizeH="0" baseline="0" noProof="0">
                <a:ln>
                  <a:noFill/>
                </a:ln>
                <a:solidFill>
                  <a:srgbClr val="000000"/>
                </a:solidFill>
                <a:effectLst/>
                <a:uLnTx/>
                <a:uFillTx/>
                <a:latin typeface="Segoe UI"/>
                <a:ea typeface="+mn-ea"/>
                <a:cs typeface="+mn-cs"/>
              </a:rPr>
              <a:t>, equitable </a:t>
            </a:r>
            <a:r>
              <a:rPr kumimoji="0" lang="en-US" sz="1800" b="1" i="0" u="none" strike="noStrike" kern="1200" cap="none" spc="0" normalizeH="0" baseline="0" noProof="0">
                <a:ln>
                  <a:noFill/>
                </a:ln>
                <a:solidFill>
                  <a:srgbClr val="000000"/>
                </a:solidFill>
                <a:effectLst/>
                <a:uLnTx/>
                <a:uFillTx/>
                <a:latin typeface="Segoe UI"/>
                <a:ea typeface="+mn-ea"/>
                <a:cs typeface="+mn-cs"/>
              </a:rPr>
              <a:t>allocation of resources and opportunities</a:t>
            </a:r>
            <a:r>
              <a:rPr kumimoji="0" lang="en-US" sz="1800" b="0" i="0" u="none" strike="noStrike" kern="1200" cap="none" spc="0" normalizeH="0" baseline="0" noProof="0">
                <a:ln>
                  <a:noFill/>
                </a:ln>
                <a:solidFill>
                  <a:srgbClr val="000000"/>
                </a:solidFill>
                <a:effectLst/>
                <a:uLnTx/>
                <a:uFillTx/>
                <a:latin typeface="Segoe UI"/>
                <a:ea typeface="+mn-ea"/>
                <a:cs typeface="+mn-cs"/>
              </a:rPr>
              <a:t>, and accurate </a:t>
            </a:r>
            <a:r>
              <a:rPr kumimoji="0" lang="en-US" sz="1800" b="1" i="0" u="none" strike="noStrike" kern="1200" cap="none" spc="0" normalizeH="0" baseline="0" noProof="0">
                <a:ln>
                  <a:noFill/>
                </a:ln>
                <a:solidFill>
                  <a:srgbClr val="000000"/>
                </a:solidFill>
                <a:effectLst/>
                <a:uLnTx/>
                <a:uFillTx/>
                <a:latin typeface="Segoe UI"/>
                <a:ea typeface="+mn-ea"/>
                <a:cs typeface="+mn-cs"/>
              </a:rPr>
              <a:t>representation </a:t>
            </a:r>
            <a:r>
              <a:rPr kumimoji="0" lang="en-US" sz="1800" b="0" i="0" u="none" strike="noStrike" kern="1200" cap="none" spc="0" normalizeH="0" baseline="0" noProof="0">
                <a:ln>
                  <a:noFill/>
                </a:ln>
                <a:solidFill>
                  <a:srgbClr val="000000"/>
                </a:solidFill>
                <a:effectLst/>
                <a:uLnTx/>
                <a:uFillTx/>
                <a:latin typeface="Segoe UI"/>
                <a:ea typeface="+mn-ea"/>
                <a:cs typeface="+mn-cs"/>
              </a:rPr>
              <a:t>across groups.</a:t>
            </a:r>
            <a:endParaRPr kumimoji="0" lang="en-US" sz="1800" b="1" i="0" u="none" strike="noStrike" kern="1200" cap="none" spc="0" normalizeH="0" baseline="0" noProof="0">
              <a:ln>
                <a:noFill/>
              </a:ln>
              <a:solidFill>
                <a:srgbClr val="000000"/>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22381020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5FC18-B471-2244-A0BD-3D0FF2D40506}"/>
              </a:ext>
            </a:extLst>
          </p:cNvPr>
          <p:cNvSpPr>
            <a:spLocks noGrp="1"/>
          </p:cNvSpPr>
          <p:nvPr>
            <p:ph type="title"/>
          </p:nvPr>
        </p:nvSpPr>
        <p:spPr/>
        <p:txBody>
          <a:bodyPr/>
          <a:lstStyle/>
          <a:p>
            <a:pPr marL="0" indent="0">
              <a:buNone/>
            </a:pPr>
            <a:r>
              <a:rPr lang="en-US"/>
              <a:t>Within ML.NET we already offer:</a:t>
            </a:r>
          </a:p>
        </p:txBody>
      </p:sp>
      <p:sp>
        <p:nvSpPr>
          <p:cNvPr id="3" name="Content Placeholder 2">
            <a:extLst>
              <a:ext uri="{FF2B5EF4-FFF2-40B4-BE49-F238E27FC236}">
                <a16:creationId xmlns:a16="http://schemas.microsoft.com/office/drawing/2014/main" id="{DBDB8844-79D1-DB45-8BA1-17D5E24DE4A6}"/>
              </a:ext>
            </a:extLst>
          </p:cNvPr>
          <p:cNvSpPr>
            <a:spLocks noGrp="1"/>
          </p:cNvSpPr>
          <p:nvPr>
            <p:ph sz="quarter" idx="10"/>
          </p:nvPr>
        </p:nvSpPr>
        <p:spPr/>
        <p:txBody>
          <a:bodyPr>
            <a:normAutofit/>
          </a:bodyPr>
          <a:lstStyle/>
          <a:p>
            <a:pPr lvl="1"/>
            <a:r>
              <a:rPr lang="en-US" sz="2800"/>
              <a:t>Model Feature Importance – model specific</a:t>
            </a:r>
          </a:p>
          <a:p>
            <a:pPr lvl="1"/>
            <a:r>
              <a:rPr lang="en-US" sz="2800">
                <a:hlinkClick r:id="rId3"/>
              </a:rPr>
              <a:t>Feature Contribution Calculator </a:t>
            </a:r>
            <a:r>
              <a:rPr lang="en-US" sz="2800"/>
              <a:t> (FCC) – local analysis</a:t>
            </a:r>
          </a:p>
          <a:p>
            <a:pPr lvl="1"/>
            <a:r>
              <a:rPr lang="en-US" sz="2800">
                <a:hlinkClick r:id="rId4"/>
              </a:rPr>
              <a:t>Permutation Feature Importance </a:t>
            </a:r>
            <a:r>
              <a:rPr lang="en-US" sz="2800"/>
              <a:t>(PFI) – global analysis**</a:t>
            </a:r>
          </a:p>
          <a:p>
            <a:pPr lvl="1"/>
            <a:endParaRPr lang="en-US" sz="2800">
              <a:effectLst/>
              <a:ea typeface="Calibri" panose="020F0502020204030204" pitchFamily="34" charset="0"/>
              <a:cs typeface="Arial" panose="020B0604020202020204" pitchFamily="34" charset="0"/>
            </a:endParaRPr>
          </a:p>
          <a:p>
            <a:pPr marL="228600" lvl="1" indent="0">
              <a:buNone/>
            </a:pPr>
            <a:r>
              <a:rPr lang="en-US" sz="2800">
                <a:effectLst/>
                <a:ea typeface="Calibri" panose="020F0502020204030204" pitchFamily="34" charset="0"/>
                <a:cs typeface="Arial" panose="020B0604020202020204" pitchFamily="34" charset="0"/>
              </a:rPr>
              <a:t>One </a:t>
            </a:r>
            <a:r>
              <a:rPr lang="en-US" sz="2800" u="sng">
                <a:solidFill>
                  <a:srgbClr val="0563C1"/>
                </a:solidFill>
                <a:effectLst/>
                <a:ea typeface="Calibri" panose="020F0502020204030204" pitchFamily="34" charset="0"/>
                <a:cs typeface="Arial" panose="020B0604020202020204" pitchFamily="34" charset="0"/>
                <a:hlinkClick r:id="rId5"/>
              </a:rPr>
              <a:t>tutorial</a:t>
            </a:r>
            <a:r>
              <a:rPr lang="en-US" sz="2800">
                <a:effectLst/>
                <a:ea typeface="Calibri" panose="020F0502020204030204" pitchFamily="34" charset="0"/>
                <a:cs typeface="Arial" panose="020B0604020202020204" pitchFamily="34" charset="0"/>
              </a:rPr>
              <a:t> for PFI exists and there are a few </a:t>
            </a:r>
            <a:r>
              <a:rPr lang="en-US" sz="2800" u="sng">
                <a:solidFill>
                  <a:srgbClr val="0563C1"/>
                </a:solidFill>
                <a:effectLst/>
                <a:ea typeface="Calibri" panose="020F0502020204030204" pitchFamily="34" charset="0"/>
                <a:cs typeface="Arial" panose="020B0604020202020204" pitchFamily="34" charset="0"/>
                <a:hlinkClick r:id="rId6"/>
              </a:rPr>
              <a:t>samples</a:t>
            </a:r>
            <a:r>
              <a:rPr lang="en-US" sz="2800">
                <a:effectLst/>
                <a:ea typeface="Calibri" panose="020F0502020204030204" pitchFamily="34" charset="0"/>
                <a:cs typeface="Arial" panose="020B0604020202020204" pitchFamily="34" charset="0"/>
              </a:rPr>
              <a:t> in the sample repository for explainability, but they’re not linked together, and many ML.NET customers have not heard of any of them. Of these, our users found PFI difficult to use specifically with </a:t>
            </a:r>
            <a:r>
              <a:rPr lang="en-US" sz="2800" err="1">
                <a:effectLst/>
                <a:ea typeface="Calibri" panose="020F0502020204030204" pitchFamily="34" charset="0"/>
                <a:cs typeface="Arial" panose="020B0604020202020204" pitchFamily="34" charset="0"/>
              </a:rPr>
              <a:t>AutoML</a:t>
            </a:r>
            <a:r>
              <a:rPr lang="en-US" sz="2800">
                <a:effectLst/>
                <a:ea typeface="Calibri" panose="020F0502020204030204" pitchFamily="34" charset="0"/>
                <a:cs typeface="Arial" panose="020B0604020202020204" pitchFamily="34" charset="0"/>
              </a:rPr>
              <a:t> and handling the return type according to active GitHub issues. </a:t>
            </a:r>
            <a:endParaRPr lang="en-US" sz="2800"/>
          </a:p>
          <a:p>
            <a:endParaRPr lang="en-US" sz="3200"/>
          </a:p>
        </p:txBody>
      </p:sp>
    </p:spTree>
    <p:extLst>
      <p:ext uri="{BB962C8B-B14F-4D97-AF65-F5344CB8AC3E}">
        <p14:creationId xmlns:p14="http://schemas.microsoft.com/office/powerpoint/2010/main" val="234510441"/>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9B29C4-D603-45D9-AF4C-BDF22C88699E}"/>
              </a:ext>
            </a:extLst>
          </p:cNvPr>
          <p:cNvSpPr>
            <a:spLocks noGrp="1"/>
          </p:cNvSpPr>
          <p:nvPr>
            <p:ph type="title"/>
          </p:nvPr>
        </p:nvSpPr>
        <p:spPr>
          <a:xfrm>
            <a:off x="588263" y="457200"/>
            <a:ext cx="11018520" cy="553998"/>
          </a:xfrm>
        </p:spPr>
        <p:txBody>
          <a:bodyPr/>
          <a:lstStyle/>
          <a:p>
            <a:r>
              <a:rPr lang="en-US"/>
              <a:t>Key Insights – </a:t>
            </a:r>
            <a:r>
              <a:rPr lang="en-US" b="1">
                <a:cs typeface="Calibri" panose="020F0502020204030204"/>
              </a:rPr>
              <a:t>User Study </a:t>
            </a:r>
            <a:r>
              <a:rPr lang="en-US" sz="2800">
                <a:cs typeface="Calibri" panose="020F0502020204030204"/>
              </a:rPr>
              <a:t>(8 participants) </a:t>
            </a:r>
            <a:endParaRPr lang="en-US"/>
          </a:p>
        </p:txBody>
      </p:sp>
      <p:sp>
        <p:nvSpPr>
          <p:cNvPr id="3" name="Content Placeholder 2">
            <a:extLst>
              <a:ext uri="{FF2B5EF4-FFF2-40B4-BE49-F238E27FC236}">
                <a16:creationId xmlns:a16="http://schemas.microsoft.com/office/drawing/2014/main" id="{894243F0-626C-4663-BD43-04DCDB52F33C}"/>
              </a:ext>
            </a:extLst>
          </p:cNvPr>
          <p:cNvSpPr>
            <a:spLocks noGrp="1"/>
          </p:cNvSpPr>
          <p:nvPr>
            <p:ph idx="1"/>
          </p:nvPr>
        </p:nvSpPr>
        <p:spPr>
          <a:xfrm>
            <a:off x="584200" y="1435503"/>
            <a:ext cx="11018520" cy="4752646"/>
          </a:xfrm>
        </p:spPr>
        <p:txBody>
          <a:bodyPr vert="horz" lIns="91440" tIns="45720" rIns="91440" bIns="45720" numCol="1" rtlCol="0" anchor="t">
            <a:normAutofit/>
          </a:bodyPr>
          <a:lstStyle/>
          <a:p>
            <a:pPr marL="0" indent="0">
              <a:buNone/>
            </a:pPr>
            <a:r>
              <a:rPr lang="en-US">
                <a:cs typeface="Calibri" panose="020F0502020204030204"/>
              </a:rPr>
              <a:t>New ML users </a:t>
            </a:r>
            <a:r>
              <a:rPr lang="en-US" b="1">
                <a:cs typeface="Calibri" panose="020F0502020204030204"/>
              </a:rPr>
              <a:t>don’t know how to integrate explainability </a:t>
            </a:r>
            <a:r>
              <a:rPr lang="en-US">
                <a:cs typeface="Calibri" panose="020F0502020204030204"/>
              </a:rPr>
              <a:t>into their workflows</a:t>
            </a:r>
          </a:p>
          <a:p>
            <a:pPr marL="228600" lvl="1" indent="0">
              <a:buNone/>
            </a:pPr>
            <a:r>
              <a:rPr lang="en-US" sz="2400">
                <a:cs typeface="Calibri" panose="020F0502020204030204"/>
              </a:rPr>
              <a:t> They’d like to see it integrated into the existing pipeline</a:t>
            </a:r>
          </a:p>
          <a:p>
            <a:pPr marL="0" indent="0">
              <a:buNone/>
            </a:pPr>
            <a:r>
              <a:rPr lang="en-US">
                <a:cs typeface="Calibri" panose="020F0502020204030204"/>
              </a:rPr>
              <a:t>Experienced users </a:t>
            </a:r>
            <a:r>
              <a:rPr lang="en-US" b="1">
                <a:cs typeface="Calibri" panose="020F0502020204030204"/>
              </a:rPr>
              <a:t>want to see more advanced explainability features</a:t>
            </a:r>
          </a:p>
          <a:p>
            <a:pPr marL="0" indent="0">
              <a:buNone/>
            </a:pPr>
            <a:r>
              <a:rPr lang="en-US" b="1">
                <a:cs typeface="Calibri" panose="020F0502020204030204"/>
              </a:rPr>
              <a:t>None</a:t>
            </a:r>
            <a:r>
              <a:rPr lang="en-US">
                <a:cs typeface="Calibri" panose="020F0502020204030204"/>
              </a:rPr>
              <a:t> of the participants could complete the task of using the Permutation Feature Importance API with AutoML</a:t>
            </a:r>
          </a:p>
        </p:txBody>
      </p:sp>
    </p:spTree>
    <p:extLst>
      <p:ext uri="{BB962C8B-B14F-4D97-AF65-F5344CB8AC3E}">
        <p14:creationId xmlns:p14="http://schemas.microsoft.com/office/powerpoint/2010/main" val="21776349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9B29C4-D603-45D9-AF4C-BDF22C88699E}"/>
              </a:ext>
            </a:extLst>
          </p:cNvPr>
          <p:cNvSpPr>
            <a:spLocks noGrp="1"/>
          </p:cNvSpPr>
          <p:nvPr>
            <p:ph type="title"/>
          </p:nvPr>
        </p:nvSpPr>
        <p:spPr/>
        <p:txBody>
          <a:bodyPr/>
          <a:lstStyle/>
          <a:p>
            <a:r>
              <a:rPr lang="en-US"/>
              <a:t>Key Insights – </a:t>
            </a:r>
            <a:r>
              <a:rPr lang="en-US" b="1">
                <a:cs typeface="Calibri" panose="020F0502020204030204"/>
              </a:rPr>
              <a:t>Survey </a:t>
            </a:r>
            <a:r>
              <a:rPr lang="en-US" sz="2800">
                <a:cs typeface="Calibri" panose="020F0502020204030204"/>
              </a:rPr>
              <a:t>(300+ respondents) </a:t>
            </a:r>
            <a:endParaRPr lang="en-US"/>
          </a:p>
        </p:txBody>
      </p:sp>
      <p:sp>
        <p:nvSpPr>
          <p:cNvPr id="3" name="Content Placeholder 2">
            <a:extLst>
              <a:ext uri="{FF2B5EF4-FFF2-40B4-BE49-F238E27FC236}">
                <a16:creationId xmlns:a16="http://schemas.microsoft.com/office/drawing/2014/main" id="{894243F0-626C-4663-BD43-04DCDB52F33C}"/>
              </a:ext>
            </a:extLst>
          </p:cNvPr>
          <p:cNvSpPr>
            <a:spLocks noGrp="1"/>
          </p:cNvSpPr>
          <p:nvPr>
            <p:ph idx="1"/>
          </p:nvPr>
        </p:nvSpPr>
        <p:spPr>
          <a:xfrm>
            <a:off x="584200" y="1435503"/>
            <a:ext cx="11018520" cy="4869604"/>
          </a:xfrm>
        </p:spPr>
        <p:txBody>
          <a:bodyPr vert="horz" lIns="91440" tIns="45720" rIns="91440" bIns="45720" numCol="1" rtlCol="0" anchor="t">
            <a:noAutofit/>
          </a:bodyPr>
          <a:lstStyle/>
          <a:p>
            <a:pPr marL="0" indent="0">
              <a:buNone/>
            </a:pPr>
            <a:r>
              <a:rPr lang="en-US" b="1">
                <a:cs typeface="Calibri" panose="020F0502020204030204"/>
              </a:rPr>
              <a:t>Only 9%</a:t>
            </a:r>
            <a:r>
              <a:rPr lang="en-US">
                <a:cs typeface="Calibri" panose="020F0502020204030204"/>
              </a:rPr>
              <a:t> of respondents stated they were already working on fairness</a:t>
            </a:r>
          </a:p>
          <a:p>
            <a:pPr marL="0" indent="0">
              <a:buNone/>
            </a:pPr>
            <a:r>
              <a:rPr lang="en-US" b="1">
                <a:cs typeface="Calibri" panose="020F0502020204030204"/>
              </a:rPr>
              <a:t>~50% had never used or heard of the explainability features </a:t>
            </a:r>
            <a:r>
              <a:rPr lang="en-US">
                <a:cs typeface="Calibri" panose="020F0502020204030204"/>
              </a:rPr>
              <a:t>in ML.NET, despite using ML.NET</a:t>
            </a:r>
          </a:p>
          <a:p>
            <a:pPr marL="0" indent="0">
              <a:buNone/>
            </a:pPr>
            <a:r>
              <a:rPr lang="en-US">
                <a:cs typeface="Calibri" panose="020F0502020204030204"/>
              </a:rPr>
              <a:t>Customers would like to see </a:t>
            </a:r>
            <a:r>
              <a:rPr lang="en-US" b="1">
                <a:cs typeface="Calibri" panose="020F0502020204030204"/>
              </a:rPr>
              <a:t>more documentation, samples, and tutorials</a:t>
            </a:r>
            <a:r>
              <a:rPr lang="en-US">
                <a:cs typeface="Calibri" panose="020F0502020204030204"/>
              </a:rPr>
              <a:t> for the existing explainability features</a:t>
            </a:r>
          </a:p>
          <a:p>
            <a:pPr marL="0" indent="0">
              <a:buNone/>
            </a:pPr>
            <a:r>
              <a:rPr lang="en-US" b="1">
                <a:cs typeface="Calibri" panose="020F0502020204030204"/>
              </a:rPr>
              <a:t>Top feature requests</a:t>
            </a:r>
            <a:r>
              <a:rPr lang="en-US">
                <a:cs typeface="Calibri" panose="020F0502020204030204"/>
              </a:rPr>
              <a:t>:</a:t>
            </a:r>
          </a:p>
          <a:p>
            <a:pPr marL="228600" lvl="1" indent="0">
              <a:buNone/>
            </a:pPr>
            <a:r>
              <a:rPr lang="en-US" sz="2400">
                <a:cs typeface="Calibri" panose="020F0502020204030204"/>
              </a:rPr>
              <a:t>Decision Tree Visualizations </a:t>
            </a:r>
          </a:p>
          <a:p>
            <a:pPr marL="228600" lvl="1" indent="0">
              <a:buNone/>
            </a:pPr>
            <a:r>
              <a:rPr lang="en-US" sz="2400">
                <a:cs typeface="Calibri" panose="020F0502020204030204"/>
              </a:rPr>
              <a:t>Training Pipeline Visualizations</a:t>
            </a:r>
          </a:p>
          <a:p>
            <a:pPr marL="228600" lvl="1" indent="0">
              <a:buNone/>
            </a:pPr>
            <a:r>
              <a:rPr lang="en-US" sz="2400">
                <a:cs typeface="Calibri" panose="020F0502020204030204"/>
              </a:rPr>
              <a:t>Partial Dependence Plots</a:t>
            </a:r>
          </a:p>
          <a:p>
            <a:pPr marL="0" indent="0">
              <a:buNone/>
            </a:pPr>
            <a:endParaRPr lang="en-US">
              <a:cs typeface="Calibri" panose="020F0502020204030204"/>
            </a:endParaRPr>
          </a:p>
        </p:txBody>
      </p:sp>
    </p:spTree>
    <p:extLst>
      <p:ext uri="{BB962C8B-B14F-4D97-AF65-F5344CB8AC3E}">
        <p14:creationId xmlns:p14="http://schemas.microsoft.com/office/powerpoint/2010/main" val="722632880"/>
      </p:ext>
    </p:extLst>
  </p:cSld>
  <p:clrMapOvr>
    <a:masterClrMapping/>
  </p:clrMapOvr>
</p:sld>
</file>

<file path=ppt/theme/theme1.xml><?xml version="1.0" encoding="utf-8"?>
<a:theme xmlns:a="http://schemas.openxmlformats.org/drawingml/2006/main" name="1_Office Theme">
  <a:themeElements>
    <a:clrScheme name="Custom 2">
      <a:dk1>
        <a:srgbClr val="3A20A0"/>
      </a:dk1>
      <a:lt1>
        <a:srgbClr val="FFFFFF"/>
      </a:lt1>
      <a:dk2>
        <a:srgbClr val="333333"/>
      </a:dk2>
      <a:lt2>
        <a:srgbClr val="FFFFFF"/>
      </a:lt2>
      <a:accent1>
        <a:srgbClr val="4424B5"/>
      </a:accent1>
      <a:accent2>
        <a:srgbClr val="DED7F7"/>
      </a:accent2>
      <a:accent3>
        <a:srgbClr val="2B0A98"/>
      </a:accent3>
      <a:accent4>
        <a:srgbClr val="F7B548"/>
      </a:accent4>
      <a:accent5>
        <a:srgbClr val="28C2D1"/>
      </a:accent5>
      <a:accent6>
        <a:srgbClr val="3E8EED"/>
      </a:accent6>
      <a:hlink>
        <a:srgbClr val="502BD3"/>
      </a:hlink>
      <a:folHlink>
        <a:srgbClr val="5F218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3_Office Theme">
  <a:themeElements>
    <a:clrScheme name="Custom 2">
      <a:dk1>
        <a:srgbClr val="3A20A0"/>
      </a:dk1>
      <a:lt1>
        <a:srgbClr val="FFFFFF"/>
      </a:lt1>
      <a:dk2>
        <a:srgbClr val="333333"/>
      </a:dk2>
      <a:lt2>
        <a:srgbClr val="FFFFFF"/>
      </a:lt2>
      <a:accent1>
        <a:srgbClr val="4424B5"/>
      </a:accent1>
      <a:accent2>
        <a:srgbClr val="DED7F7"/>
      </a:accent2>
      <a:accent3>
        <a:srgbClr val="2B0A98"/>
      </a:accent3>
      <a:accent4>
        <a:srgbClr val="F7B548"/>
      </a:accent4>
      <a:accent5>
        <a:srgbClr val="28C2D1"/>
      </a:accent5>
      <a:accent6>
        <a:srgbClr val="3E8EED"/>
      </a:accent6>
      <a:hlink>
        <a:srgbClr val="502BD3"/>
      </a:hlink>
      <a:folHlink>
        <a:srgbClr val="5F218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Theme">
  <a:themeElements>
    <a:clrScheme name="Custom 2">
      <a:dk1>
        <a:srgbClr val="3A20A0"/>
      </a:dk1>
      <a:lt1>
        <a:srgbClr val="FFFFFF"/>
      </a:lt1>
      <a:dk2>
        <a:srgbClr val="333333"/>
      </a:dk2>
      <a:lt2>
        <a:srgbClr val="FFFFFF"/>
      </a:lt2>
      <a:accent1>
        <a:srgbClr val="4424B5"/>
      </a:accent1>
      <a:accent2>
        <a:srgbClr val="DED7F7"/>
      </a:accent2>
      <a:accent3>
        <a:srgbClr val="2B0A98"/>
      </a:accent3>
      <a:accent4>
        <a:srgbClr val="F7B548"/>
      </a:accent4>
      <a:accent5>
        <a:srgbClr val="28C2D1"/>
      </a:accent5>
      <a:accent6>
        <a:srgbClr val="3E8EED"/>
      </a:accent6>
      <a:hlink>
        <a:srgbClr val="502BD3"/>
      </a:hlink>
      <a:folHlink>
        <a:srgbClr val="5F218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4_Office Theme">
  <a:themeElements>
    <a:clrScheme name="Custom 2">
      <a:dk1>
        <a:srgbClr val="3A20A0"/>
      </a:dk1>
      <a:lt1>
        <a:srgbClr val="FFFFFF"/>
      </a:lt1>
      <a:dk2>
        <a:srgbClr val="333333"/>
      </a:dk2>
      <a:lt2>
        <a:srgbClr val="FFFFFF"/>
      </a:lt2>
      <a:accent1>
        <a:srgbClr val="4424B5"/>
      </a:accent1>
      <a:accent2>
        <a:srgbClr val="DED7F7"/>
      </a:accent2>
      <a:accent3>
        <a:srgbClr val="2B0A98"/>
      </a:accent3>
      <a:accent4>
        <a:srgbClr val="F7B548"/>
      </a:accent4>
      <a:accent5>
        <a:srgbClr val="28C2D1"/>
      </a:accent5>
      <a:accent6>
        <a:srgbClr val="3E8EED"/>
      </a:accent6>
      <a:hlink>
        <a:srgbClr val="502BD3"/>
      </a:hlink>
      <a:folHlink>
        <a:srgbClr val="5F218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1_White Template">
  <a:themeElements>
    <a:clrScheme name="Custom 13">
      <a:dk1>
        <a:srgbClr val="000000"/>
      </a:dk1>
      <a:lt1>
        <a:srgbClr val="FFFFFF"/>
      </a:lt1>
      <a:dk2>
        <a:srgbClr val="000000"/>
      </a:dk2>
      <a:lt2>
        <a:srgbClr val="E6E6E6"/>
      </a:lt2>
      <a:accent1>
        <a:srgbClr val="30E5D0"/>
      </a:accent1>
      <a:accent2>
        <a:srgbClr val="FFFFFF"/>
      </a:accent2>
      <a:accent3>
        <a:srgbClr val="E5E3E6"/>
      </a:accent3>
      <a:accent4>
        <a:srgbClr val="008575"/>
      </a:accent4>
      <a:accent5>
        <a:srgbClr val="274B47"/>
      </a:accent5>
      <a:accent6>
        <a:srgbClr val="737373"/>
      </a:accent6>
      <a:hlink>
        <a:srgbClr val="000000"/>
      </a:hlink>
      <a:folHlink>
        <a:srgbClr val="000000"/>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Teal_Business_2019_02.potx" id="{CDBF28E7-46A1-43BC-9C8F-3F4C31626C4C}" vid="{52813540-5551-40C5-9A11-3FED2D7F1BDF}"/>
    </a:ext>
  </a:extLst>
</a:theme>
</file>

<file path=ppt/theme/theme6.xml><?xml version="1.0" encoding="utf-8"?>
<a:theme xmlns:a="http://schemas.openxmlformats.org/drawingml/2006/main" name="White Template">
  <a:themeElements>
    <a:clrScheme name="Custom 9">
      <a:dk1>
        <a:srgbClr val="000000"/>
      </a:dk1>
      <a:lt1>
        <a:srgbClr val="FFFFFF"/>
      </a:lt1>
      <a:dk2>
        <a:srgbClr val="3B2E58"/>
      </a:dk2>
      <a:lt2>
        <a:srgbClr val="E6E6E6"/>
      </a:lt2>
      <a:accent1>
        <a:srgbClr val="8661C5"/>
      </a:accent1>
      <a:accent2>
        <a:srgbClr val="243A5E"/>
      </a:accent2>
      <a:accent3>
        <a:srgbClr val="D59D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brand_template_purple.potx" id="{44DD25B6-5647-4ADD-99D1-E39D4A7568A2}" vid="{E7AAC642-1489-4046-BD87-AA3BB5B0741C}"/>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95</TotalTime>
  <Words>1540</Words>
  <Application>Microsoft Office PowerPoint</Application>
  <PresentationFormat>Widescreen</PresentationFormat>
  <Paragraphs>211</Paragraphs>
  <Slides>40</Slides>
  <Notes>11</Notes>
  <HiddenSlides>0</HiddenSlides>
  <MMClips>0</MMClips>
  <ScaleCrop>false</ScaleCrop>
  <HeadingPairs>
    <vt:vector size="6" baseType="variant">
      <vt:variant>
        <vt:lpstr>Fonts Used</vt:lpstr>
      </vt:variant>
      <vt:variant>
        <vt:i4>9</vt:i4>
      </vt:variant>
      <vt:variant>
        <vt:lpstr>Theme</vt:lpstr>
      </vt:variant>
      <vt:variant>
        <vt:i4>6</vt:i4>
      </vt:variant>
      <vt:variant>
        <vt:lpstr>Slide Titles</vt:lpstr>
      </vt:variant>
      <vt:variant>
        <vt:i4>40</vt:i4>
      </vt:variant>
    </vt:vector>
  </HeadingPairs>
  <TitlesOfParts>
    <vt:vector size="55" baseType="lpstr">
      <vt:lpstr>Arial</vt:lpstr>
      <vt:lpstr>Calibri Light</vt:lpstr>
      <vt:lpstr>Wingdings</vt:lpstr>
      <vt:lpstr>Consolas</vt:lpstr>
      <vt:lpstr>Calibri</vt:lpstr>
      <vt:lpstr>Segoe UI</vt:lpstr>
      <vt:lpstr>Open Sans</vt:lpstr>
      <vt:lpstr>Wingdings 2</vt:lpstr>
      <vt:lpstr>Segoe UI Semibold</vt:lpstr>
      <vt:lpstr>1_Office Theme</vt:lpstr>
      <vt:lpstr>3_Office Theme</vt:lpstr>
      <vt:lpstr>2_Office Theme</vt:lpstr>
      <vt:lpstr>4_Office Theme</vt:lpstr>
      <vt:lpstr>1_White Template</vt:lpstr>
      <vt:lpstr>White Template</vt:lpstr>
      <vt:lpstr>PowerPoint Presentation</vt:lpstr>
      <vt:lpstr>Stories from interning on the .NET team</vt:lpstr>
      <vt:lpstr>Meet Jessie and Sophia</vt:lpstr>
      <vt:lpstr>Model Explainability and Responsible AI in ML.NET </vt:lpstr>
      <vt:lpstr>Task: Drive the direction  of Model Explainability and Responsible AI in ML.NET </vt:lpstr>
      <vt:lpstr>Why Model Explainability in ML.NET?</vt:lpstr>
      <vt:lpstr>Within ML.NET we already offer:</vt:lpstr>
      <vt:lpstr>Key Insights – User Study (8 participants) </vt:lpstr>
      <vt:lpstr>Key Insights – Survey (300+ respondents) </vt:lpstr>
      <vt:lpstr>Key Insights – User Study Part 2 (7 participants) </vt:lpstr>
      <vt:lpstr>Next Steps</vt:lpstr>
      <vt:lpstr>Old PFI with Taxi Fare</vt:lpstr>
      <vt:lpstr>New PFI with Taxi Fare</vt:lpstr>
      <vt:lpstr>Mockups – Evaluate Page</vt:lpstr>
      <vt:lpstr>Mockups – Explain Page</vt:lpstr>
      <vt:lpstr>This Summer, I learned how to</vt:lpstr>
      <vt:lpstr>Other things I got up to this summer at Microsoft</vt:lpstr>
      <vt:lpstr>.NET Learn Portal Redesign &amp; C# 101 Interactive Notebooks</vt:lpstr>
      <vt:lpstr>PowerPoint Presentation</vt:lpstr>
      <vt:lpstr>PowerPoint Presentation</vt:lpstr>
      <vt:lpstr>A "Side Project"</vt:lpstr>
      <vt:lpstr>PowerPoint Presentation</vt:lpstr>
      <vt:lpstr>Focus and Scrolling</vt:lpstr>
      <vt:lpstr>Secondary Pages Bounce Rate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Looking Back</vt:lpstr>
      <vt:lpstr>Want to intern at Microsoft?</vt:lpstr>
      <vt:lpstr>How to apply</vt:lpstr>
      <vt:lpstr>Q&amp;A</vt:lpstr>
      <vt:lpstr>Thanks for joining!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Kaitlin Wilkinson</dc:creator>
  <cp:lastModifiedBy>Cathy Sullivan</cp:lastModifiedBy>
  <cp:revision>136</cp:revision>
  <dcterms:created xsi:type="dcterms:W3CDTF">2020-08-18T20:47:27Z</dcterms:created>
  <dcterms:modified xsi:type="dcterms:W3CDTF">2021-11-03T22:38:52Z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etDate">
    <vt:lpwstr>2020-08-18T20:47:28Z</vt:lpwstr>
  </property>
  <property fmtid="{D5CDD505-2E9C-101B-9397-08002B2CF9AE}" pid="4" name="MSIP_Label_f42aa342-8706-4288-bd11-ebb85995028c_Method">
    <vt:lpwstr>Standard</vt:lpwstr>
  </property>
  <property fmtid="{D5CDD505-2E9C-101B-9397-08002B2CF9AE}" pid="5" name="MSIP_Label_f42aa342-8706-4288-bd11-ebb85995028c_Name">
    <vt:lpwstr>Internal</vt:lpwstr>
  </property>
  <property fmtid="{D5CDD505-2E9C-101B-9397-08002B2CF9AE}" pid="6" name="MSIP_Label_f42aa342-8706-4288-bd11-ebb85995028c_SiteId">
    <vt:lpwstr>72f988bf-86f1-41af-91ab-2d7cd011db47</vt:lpwstr>
  </property>
  <property fmtid="{D5CDD505-2E9C-101B-9397-08002B2CF9AE}" pid="7" name="MSIP_Label_f42aa342-8706-4288-bd11-ebb85995028c_ActionId">
    <vt:lpwstr>06d97514-35aa-40cb-92b9-00001d762660</vt:lpwstr>
  </property>
  <property fmtid="{D5CDD505-2E9C-101B-9397-08002B2CF9AE}" pid="8" name="MSIP_Label_f42aa342-8706-4288-bd11-ebb85995028c_ContentBits">
    <vt:lpwstr>0</vt:lpwstr>
  </property>
</Properties>
</file>